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v" ContentType="video/x-ms-wm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2" r:id="rId1"/>
  </p:sldMasterIdLst>
  <p:notesMasterIdLst>
    <p:notesMasterId r:id="rId78"/>
  </p:notesMasterIdLst>
  <p:handoutMasterIdLst>
    <p:handoutMasterId r:id="rId79"/>
  </p:handoutMasterIdLst>
  <p:sldIdLst>
    <p:sldId id="256" r:id="rId2"/>
    <p:sldId id="257" r:id="rId3"/>
    <p:sldId id="269" r:id="rId4"/>
    <p:sldId id="354" r:id="rId5"/>
    <p:sldId id="259" r:id="rId6"/>
    <p:sldId id="326" r:id="rId7"/>
    <p:sldId id="327" r:id="rId8"/>
    <p:sldId id="277" r:id="rId9"/>
    <p:sldId id="328" r:id="rId10"/>
    <p:sldId id="276" r:id="rId11"/>
    <p:sldId id="266" r:id="rId12"/>
    <p:sldId id="325" r:id="rId13"/>
    <p:sldId id="275" r:id="rId14"/>
    <p:sldId id="305" r:id="rId15"/>
    <p:sldId id="306" r:id="rId16"/>
    <p:sldId id="329" r:id="rId17"/>
    <p:sldId id="334" r:id="rId18"/>
    <p:sldId id="335" r:id="rId19"/>
    <p:sldId id="336" r:id="rId20"/>
    <p:sldId id="337" r:id="rId21"/>
    <p:sldId id="333" r:id="rId22"/>
    <p:sldId id="338" r:id="rId23"/>
    <p:sldId id="278" r:id="rId24"/>
    <p:sldId id="340" r:id="rId25"/>
    <p:sldId id="358" r:id="rId26"/>
    <p:sldId id="341" r:id="rId27"/>
    <p:sldId id="312" r:id="rId28"/>
    <p:sldId id="339" r:id="rId29"/>
    <p:sldId id="319" r:id="rId30"/>
    <p:sldId id="320" r:id="rId31"/>
    <p:sldId id="321" r:id="rId32"/>
    <p:sldId id="322" r:id="rId33"/>
    <p:sldId id="307" r:id="rId34"/>
    <p:sldId id="308" r:id="rId35"/>
    <p:sldId id="309" r:id="rId36"/>
    <p:sldId id="310" r:id="rId37"/>
    <p:sldId id="342" r:id="rId38"/>
    <p:sldId id="284" r:id="rId39"/>
    <p:sldId id="286" r:id="rId40"/>
    <p:sldId id="285" r:id="rId41"/>
    <p:sldId id="288" r:id="rId42"/>
    <p:sldId id="291" r:id="rId43"/>
    <p:sldId id="292" r:id="rId44"/>
    <p:sldId id="289" r:id="rId45"/>
    <p:sldId id="351" r:id="rId46"/>
    <p:sldId id="350" r:id="rId47"/>
    <p:sldId id="352" r:id="rId48"/>
    <p:sldId id="353" r:id="rId49"/>
    <p:sldId id="317" r:id="rId50"/>
    <p:sldId id="345" r:id="rId51"/>
    <p:sldId id="344" r:id="rId52"/>
    <p:sldId id="346" r:id="rId53"/>
    <p:sldId id="343" r:id="rId54"/>
    <p:sldId id="318" r:id="rId55"/>
    <p:sldId id="279" r:id="rId56"/>
    <p:sldId id="281" r:id="rId57"/>
    <p:sldId id="347" r:id="rId58"/>
    <p:sldId id="299" r:id="rId59"/>
    <p:sldId id="300" r:id="rId60"/>
    <p:sldId id="301" r:id="rId61"/>
    <p:sldId id="302" r:id="rId62"/>
    <p:sldId id="303" r:id="rId63"/>
    <p:sldId id="304" r:id="rId64"/>
    <p:sldId id="315" r:id="rId65"/>
    <p:sldId id="294" r:id="rId66"/>
    <p:sldId id="357" r:id="rId67"/>
    <p:sldId id="295" r:id="rId68"/>
    <p:sldId id="296" r:id="rId69"/>
    <p:sldId id="298" r:id="rId70"/>
    <p:sldId id="348" r:id="rId71"/>
    <p:sldId id="349" r:id="rId72"/>
    <p:sldId id="316" r:id="rId73"/>
    <p:sldId id="355" r:id="rId74"/>
    <p:sldId id="323" r:id="rId75"/>
    <p:sldId id="324" r:id="rId76"/>
    <p:sldId id="260" r:id="rId77"/>
  </p:sldIdLst>
  <p:sldSz cx="9144000" cy="6858000" type="screen4x3"/>
  <p:notesSz cx="7150100" cy="94488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128"/>
        <a:cs typeface="+mn-cs"/>
      </a:defRPr>
    </a:lvl5pPr>
    <a:lvl6pPr marL="2286000" algn="l" defTabSz="914400" rtl="0" eaLnBrk="1" latinLnBrk="0" hangingPunct="1">
      <a:defRPr sz="2400" kern="1200">
        <a:solidFill>
          <a:schemeClr val="tx1"/>
        </a:solidFill>
        <a:latin typeface="Times" charset="0"/>
        <a:ea typeface="ＭＳ Ｐゴシック" charset="-128"/>
        <a:cs typeface="+mn-cs"/>
      </a:defRPr>
    </a:lvl6pPr>
    <a:lvl7pPr marL="2743200" algn="l" defTabSz="914400" rtl="0" eaLnBrk="1" latinLnBrk="0" hangingPunct="1">
      <a:defRPr sz="2400" kern="1200">
        <a:solidFill>
          <a:schemeClr val="tx1"/>
        </a:solidFill>
        <a:latin typeface="Times" charset="0"/>
        <a:ea typeface="ＭＳ Ｐゴシック" charset="-128"/>
        <a:cs typeface="+mn-cs"/>
      </a:defRPr>
    </a:lvl7pPr>
    <a:lvl8pPr marL="3200400" algn="l" defTabSz="914400" rtl="0" eaLnBrk="1" latinLnBrk="0" hangingPunct="1">
      <a:defRPr sz="2400" kern="1200">
        <a:solidFill>
          <a:schemeClr val="tx1"/>
        </a:solidFill>
        <a:latin typeface="Times" charset="0"/>
        <a:ea typeface="ＭＳ Ｐゴシック" charset="-128"/>
        <a:cs typeface="+mn-cs"/>
      </a:defRPr>
    </a:lvl8pPr>
    <a:lvl9pPr marL="3657600" algn="l" defTabSz="914400" rtl="0" eaLnBrk="1" latinLnBrk="0" hangingPunct="1">
      <a:defRPr sz="2400" kern="1200">
        <a:solidFill>
          <a:schemeClr val="tx1"/>
        </a:solidFill>
        <a:latin typeface="Times"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52" autoAdjust="0"/>
  </p:normalViewPr>
  <p:slideViewPr>
    <p:cSldViewPr>
      <p:cViewPr varScale="1">
        <p:scale>
          <a:sx n="61" d="100"/>
          <a:sy n="61" d="100"/>
        </p:scale>
        <p:origin x="1440" y="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6708"/>
    </p:cViewPr>
  </p:sorterViewPr>
  <p:gridSpacing cx="1828800" cy="18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POK 2009: Activity Settings</a:t>
            </a:r>
          </a:p>
        </c:rich>
      </c:tx>
      <c:overlay val="0"/>
    </c:title>
    <c:autoTitleDeleted val="0"/>
    <c:plotArea>
      <c:layout/>
      <c:pieChart>
        <c:varyColors val="1"/>
        <c:ser>
          <c:idx val="0"/>
          <c:order val="0"/>
          <c:dLbls>
            <c:spPr>
              <a:noFill/>
              <a:ln>
                <a:noFill/>
              </a:ln>
              <a:effectLst/>
            </c:spPr>
            <c:dLblPos val="inEnd"/>
            <c:showLegendKey val="0"/>
            <c:showVal val="1"/>
            <c:showCatName val="0"/>
            <c:showSerName val="0"/>
            <c:showPercent val="0"/>
            <c:showBubbleSize val="0"/>
            <c:showLeaderLines val="1"/>
            <c:extLst>
              <c:ext xmlns:c15="http://schemas.microsoft.com/office/drawing/2012/chart" uri="{CE6537A1-D6FC-4f65-9D91-7224C49458BB}"/>
            </c:extLst>
          </c:dLbls>
          <c:cat>
            <c:strRef>
              <c:f>Sheet2!$H$37:$H$45</c:f>
              <c:strCache>
                <c:ptCount val="9"/>
                <c:pt idx="0">
                  <c:v>Basics</c:v>
                </c:pt>
                <c:pt idx="1">
                  <c:v>Meals/Snack</c:v>
                </c:pt>
                <c:pt idx="2">
                  <c:v>Whole Group</c:v>
                </c:pt>
                <c:pt idx="3">
                  <c:v>Choice</c:v>
                </c:pt>
                <c:pt idx="4">
                  <c:v>Stations</c:v>
                </c:pt>
                <c:pt idx="5">
                  <c:v>Small Group</c:v>
                </c:pt>
                <c:pt idx="6">
                  <c:v>Individual</c:v>
                </c:pt>
                <c:pt idx="7">
                  <c:v>Outside</c:v>
                </c:pt>
                <c:pt idx="8">
                  <c:v>Specials</c:v>
                </c:pt>
              </c:strCache>
            </c:strRef>
          </c:cat>
          <c:val>
            <c:numRef>
              <c:f>Sheet2!$I$37:$I$45</c:f>
              <c:numCache>
                <c:formatCode>General</c:formatCode>
                <c:ptCount val="9"/>
                <c:pt idx="0">
                  <c:v>63</c:v>
                </c:pt>
                <c:pt idx="1">
                  <c:v>28</c:v>
                </c:pt>
                <c:pt idx="2">
                  <c:v>110</c:v>
                </c:pt>
                <c:pt idx="3">
                  <c:v>64</c:v>
                </c:pt>
                <c:pt idx="4">
                  <c:v>35</c:v>
                </c:pt>
                <c:pt idx="5">
                  <c:v>12</c:v>
                </c:pt>
                <c:pt idx="6">
                  <c:v>40</c:v>
                </c:pt>
                <c:pt idx="7">
                  <c:v>37</c:v>
                </c:pt>
                <c:pt idx="8">
                  <c:v>39</c:v>
                </c:pt>
              </c:numCache>
            </c:numRef>
          </c:val>
          <c:extLst>
            <c:ext xmlns:c16="http://schemas.microsoft.com/office/drawing/2014/chart" uri="{C3380CC4-5D6E-409C-BE32-E72D297353CC}">
              <c16:uniqueId val="{00000000-61BB-45F1-A77C-FCDA4563267D}"/>
            </c:ext>
          </c:extLst>
        </c:ser>
        <c:dLbls>
          <c:showLegendKey val="0"/>
          <c:showVal val="1"/>
          <c:showCatName val="0"/>
          <c:showSerName val="0"/>
          <c:showPercent val="0"/>
          <c:showBubbleSize val="0"/>
          <c:showLeaderLines val="1"/>
        </c:dLbls>
        <c:firstSliceAng val="0"/>
      </c:pieChart>
    </c:plotArea>
    <c:legend>
      <c:legendPos val="r"/>
      <c:overlay val="0"/>
    </c:legend>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Drop Out Prevention Grant &amp; POK 2009</a:t>
            </a:r>
          </a:p>
        </c:rich>
      </c:tx>
      <c:overlay val="0"/>
    </c:title>
    <c:autoTitleDeleted val="0"/>
    <c:plotArea>
      <c:layout/>
      <c:barChart>
        <c:barDir val="col"/>
        <c:grouping val="clustered"/>
        <c:varyColors val="0"/>
        <c:ser>
          <c:idx val="0"/>
          <c:order val="0"/>
          <c:tx>
            <c:strRef>
              <c:f>Sheet2!$D$76</c:f>
              <c:strCache>
                <c:ptCount val="1"/>
                <c:pt idx="0">
                  <c:v>Drop Out</c:v>
                </c:pt>
              </c:strCache>
            </c:strRef>
          </c:tx>
          <c:invertIfNegative val="0"/>
          <c:cat>
            <c:strRef>
              <c:f>Sheet2!$C$77:$C$83</c:f>
              <c:strCache>
                <c:ptCount val="7"/>
                <c:pt idx="0">
                  <c:v>Whole Group</c:v>
                </c:pt>
                <c:pt idx="2">
                  <c:v>Choice</c:v>
                </c:pt>
                <c:pt idx="4">
                  <c:v>Individual</c:v>
                </c:pt>
                <c:pt idx="6">
                  <c:v>Small Group</c:v>
                </c:pt>
              </c:strCache>
            </c:strRef>
          </c:cat>
          <c:val>
            <c:numRef>
              <c:f>Sheet2!$D$77:$D$83</c:f>
              <c:numCache>
                <c:formatCode>General</c:formatCode>
                <c:ptCount val="7"/>
                <c:pt idx="0">
                  <c:v>121</c:v>
                </c:pt>
                <c:pt idx="2">
                  <c:v>17</c:v>
                </c:pt>
                <c:pt idx="4">
                  <c:v>70</c:v>
                </c:pt>
                <c:pt idx="6">
                  <c:v>58</c:v>
                </c:pt>
              </c:numCache>
            </c:numRef>
          </c:val>
          <c:extLst>
            <c:ext xmlns:c16="http://schemas.microsoft.com/office/drawing/2014/chart" uri="{C3380CC4-5D6E-409C-BE32-E72D297353CC}">
              <c16:uniqueId val="{00000000-3585-4D72-A783-F2D5A6C24AE2}"/>
            </c:ext>
          </c:extLst>
        </c:ser>
        <c:ser>
          <c:idx val="1"/>
          <c:order val="1"/>
          <c:tx>
            <c:strRef>
              <c:f>Sheet2!$E$76</c:f>
              <c:strCache>
                <c:ptCount val="1"/>
                <c:pt idx="0">
                  <c:v>POK 2009</c:v>
                </c:pt>
              </c:strCache>
            </c:strRef>
          </c:tx>
          <c:invertIfNegative val="0"/>
          <c:cat>
            <c:strRef>
              <c:f>Sheet2!$C$77:$C$83</c:f>
              <c:strCache>
                <c:ptCount val="7"/>
                <c:pt idx="0">
                  <c:v>Whole Group</c:v>
                </c:pt>
                <c:pt idx="2">
                  <c:v>Choice</c:v>
                </c:pt>
                <c:pt idx="4">
                  <c:v>Individual</c:v>
                </c:pt>
                <c:pt idx="6">
                  <c:v>Small Group</c:v>
                </c:pt>
              </c:strCache>
            </c:strRef>
          </c:cat>
          <c:val>
            <c:numRef>
              <c:f>Sheet2!$E$77:$E$83</c:f>
              <c:numCache>
                <c:formatCode>General</c:formatCode>
                <c:ptCount val="7"/>
                <c:pt idx="0">
                  <c:v>110</c:v>
                </c:pt>
                <c:pt idx="2">
                  <c:v>64</c:v>
                </c:pt>
                <c:pt idx="4">
                  <c:v>40</c:v>
                </c:pt>
                <c:pt idx="6">
                  <c:v>12</c:v>
                </c:pt>
              </c:numCache>
            </c:numRef>
          </c:val>
          <c:extLst>
            <c:ext xmlns:c16="http://schemas.microsoft.com/office/drawing/2014/chart" uri="{C3380CC4-5D6E-409C-BE32-E72D297353CC}">
              <c16:uniqueId val="{00000001-3585-4D72-A783-F2D5A6C24AE2}"/>
            </c:ext>
          </c:extLst>
        </c:ser>
        <c:dLbls>
          <c:showLegendKey val="0"/>
          <c:showVal val="0"/>
          <c:showCatName val="0"/>
          <c:showSerName val="0"/>
          <c:showPercent val="0"/>
          <c:showBubbleSize val="0"/>
        </c:dLbls>
        <c:gapWidth val="150"/>
        <c:axId val="95232384"/>
        <c:axId val="95233920"/>
      </c:barChart>
      <c:catAx>
        <c:axId val="95232384"/>
        <c:scaling>
          <c:orientation val="minMax"/>
        </c:scaling>
        <c:delete val="0"/>
        <c:axPos val="b"/>
        <c:numFmt formatCode="General" sourceLinked="0"/>
        <c:majorTickMark val="out"/>
        <c:minorTickMark val="none"/>
        <c:tickLblPos val="nextTo"/>
        <c:crossAx val="95233920"/>
        <c:crosses val="autoZero"/>
        <c:auto val="1"/>
        <c:lblAlgn val="ctr"/>
        <c:lblOffset val="100"/>
        <c:noMultiLvlLbl val="0"/>
      </c:catAx>
      <c:valAx>
        <c:axId val="95233920"/>
        <c:scaling>
          <c:orientation val="minMax"/>
        </c:scaling>
        <c:delete val="0"/>
        <c:axPos val="l"/>
        <c:majorGridlines/>
        <c:numFmt formatCode="General" sourceLinked="1"/>
        <c:majorTickMark val="out"/>
        <c:minorTickMark val="none"/>
        <c:tickLblPos val="nextTo"/>
        <c:crossAx val="95232384"/>
        <c:crosses val="autoZero"/>
        <c:crossBetween val="between"/>
      </c:valAx>
    </c:plotArea>
    <c:legend>
      <c:legendPos val="r"/>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National Average &amp; POK 2009</a:t>
            </a:r>
          </a:p>
        </c:rich>
      </c:tx>
      <c:overlay val="0"/>
    </c:title>
    <c:autoTitleDeleted val="0"/>
    <c:plotArea>
      <c:layout/>
      <c:barChart>
        <c:barDir val="col"/>
        <c:grouping val="clustered"/>
        <c:varyColors val="0"/>
        <c:ser>
          <c:idx val="0"/>
          <c:order val="0"/>
          <c:tx>
            <c:strRef>
              <c:f>Sheet2!$C$58</c:f>
              <c:strCache>
                <c:ptCount val="1"/>
                <c:pt idx="0">
                  <c:v>National Average</c:v>
                </c:pt>
              </c:strCache>
            </c:strRef>
          </c:tx>
          <c:invertIfNegative val="0"/>
          <c:cat>
            <c:strRef>
              <c:f>Sheet2!$B$59:$B$63</c:f>
              <c:strCache>
                <c:ptCount val="5"/>
                <c:pt idx="0">
                  <c:v>Basics</c:v>
                </c:pt>
                <c:pt idx="2">
                  <c:v>Choice</c:v>
                </c:pt>
                <c:pt idx="4">
                  <c:v>Outside</c:v>
                </c:pt>
              </c:strCache>
            </c:strRef>
          </c:cat>
          <c:val>
            <c:numRef>
              <c:f>Sheet2!$C$59:$C$63</c:f>
              <c:numCache>
                <c:formatCode>General</c:formatCode>
                <c:ptCount val="5"/>
                <c:pt idx="0">
                  <c:v>136</c:v>
                </c:pt>
                <c:pt idx="2">
                  <c:v>11</c:v>
                </c:pt>
                <c:pt idx="4">
                  <c:v>11</c:v>
                </c:pt>
              </c:numCache>
            </c:numRef>
          </c:val>
          <c:extLst>
            <c:ext xmlns:c16="http://schemas.microsoft.com/office/drawing/2014/chart" uri="{C3380CC4-5D6E-409C-BE32-E72D297353CC}">
              <c16:uniqueId val="{00000000-705B-4265-93F0-A3B44B6E8122}"/>
            </c:ext>
          </c:extLst>
        </c:ser>
        <c:ser>
          <c:idx val="1"/>
          <c:order val="1"/>
          <c:tx>
            <c:strRef>
              <c:f>Sheet2!$D$58</c:f>
              <c:strCache>
                <c:ptCount val="1"/>
                <c:pt idx="0">
                  <c:v>POK 2009</c:v>
                </c:pt>
              </c:strCache>
            </c:strRef>
          </c:tx>
          <c:invertIfNegative val="0"/>
          <c:cat>
            <c:strRef>
              <c:f>Sheet2!$B$59:$B$63</c:f>
              <c:strCache>
                <c:ptCount val="5"/>
                <c:pt idx="0">
                  <c:v>Basics</c:v>
                </c:pt>
                <c:pt idx="2">
                  <c:v>Choice</c:v>
                </c:pt>
                <c:pt idx="4">
                  <c:v>Outside</c:v>
                </c:pt>
              </c:strCache>
            </c:strRef>
          </c:cat>
          <c:val>
            <c:numRef>
              <c:f>Sheet2!$D$59:$D$63</c:f>
              <c:numCache>
                <c:formatCode>General</c:formatCode>
                <c:ptCount val="5"/>
                <c:pt idx="0">
                  <c:v>63</c:v>
                </c:pt>
                <c:pt idx="2">
                  <c:v>64</c:v>
                </c:pt>
                <c:pt idx="4">
                  <c:v>37</c:v>
                </c:pt>
              </c:numCache>
            </c:numRef>
          </c:val>
          <c:extLst>
            <c:ext xmlns:c16="http://schemas.microsoft.com/office/drawing/2014/chart" uri="{C3380CC4-5D6E-409C-BE32-E72D297353CC}">
              <c16:uniqueId val="{00000001-705B-4265-93F0-A3B44B6E8122}"/>
            </c:ext>
          </c:extLst>
        </c:ser>
        <c:dLbls>
          <c:showLegendKey val="0"/>
          <c:showVal val="0"/>
          <c:showCatName val="0"/>
          <c:showSerName val="0"/>
          <c:showPercent val="0"/>
          <c:showBubbleSize val="0"/>
        </c:dLbls>
        <c:gapWidth val="150"/>
        <c:axId val="95223168"/>
        <c:axId val="144798848"/>
      </c:barChart>
      <c:catAx>
        <c:axId val="95223168"/>
        <c:scaling>
          <c:orientation val="minMax"/>
        </c:scaling>
        <c:delete val="0"/>
        <c:axPos val="b"/>
        <c:numFmt formatCode="General" sourceLinked="0"/>
        <c:majorTickMark val="out"/>
        <c:minorTickMark val="none"/>
        <c:tickLblPos val="nextTo"/>
        <c:crossAx val="144798848"/>
        <c:crosses val="autoZero"/>
        <c:auto val="1"/>
        <c:lblAlgn val="ctr"/>
        <c:lblOffset val="100"/>
        <c:noMultiLvlLbl val="0"/>
      </c:catAx>
      <c:valAx>
        <c:axId val="144798848"/>
        <c:scaling>
          <c:orientation val="minMax"/>
        </c:scaling>
        <c:delete val="0"/>
        <c:axPos val="l"/>
        <c:majorGridlines/>
        <c:numFmt formatCode="General" sourceLinked="1"/>
        <c:majorTickMark val="out"/>
        <c:minorTickMark val="none"/>
        <c:tickLblPos val="nextTo"/>
        <c:crossAx val="95223168"/>
        <c:crosses val="autoZero"/>
        <c:crossBetween val="between"/>
      </c:valAx>
    </c:plotArea>
    <c:legend>
      <c:legendPos val="r"/>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Drop Out Prevention Grant &amp; POK 2009</a:t>
            </a:r>
          </a:p>
        </c:rich>
      </c:tx>
      <c:overlay val="0"/>
    </c:title>
    <c:autoTitleDeleted val="0"/>
    <c:plotArea>
      <c:layout/>
      <c:barChart>
        <c:barDir val="col"/>
        <c:grouping val="clustered"/>
        <c:varyColors val="0"/>
        <c:ser>
          <c:idx val="0"/>
          <c:order val="0"/>
          <c:tx>
            <c:strRef>
              <c:f>Sheet2!$O$87</c:f>
              <c:strCache>
                <c:ptCount val="1"/>
                <c:pt idx="0">
                  <c:v>Drop Out</c:v>
                </c:pt>
              </c:strCache>
            </c:strRef>
          </c:tx>
          <c:invertIfNegative val="0"/>
          <c:cat>
            <c:strRef>
              <c:f>Sheet2!$N$88:$N$90</c:f>
              <c:strCache>
                <c:ptCount val="3"/>
                <c:pt idx="0">
                  <c:v>Scaffolds</c:v>
                </c:pt>
                <c:pt idx="2">
                  <c:v>Didactic</c:v>
                </c:pt>
              </c:strCache>
            </c:strRef>
          </c:cat>
          <c:val>
            <c:numRef>
              <c:f>Sheet2!$O$88:$O$90</c:f>
              <c:numCache>
                <c:formatCode>General</c:formatCode>
                <c:ptCount val="3"/>
                <c:pt idx="0">
                  <c:v>52</c:v>
                </c:pt>
                <c:pt idx="2">
                  <c:v>172</c:v>
                </c:pt>
              </c:numCache>
            </c:numRef>
          </c:val>
          <c:extLst>
            <c:ext xmlns:c16="http://schemas.microsoft.com/office/drawing/2014/chart" uri="{C3380CC4-5D6E-409C-BE32-E72D297353CC}">
              <c16:uniqueId val="{00000000-F856-496B-94C8-8D16CD75876E}"/>
            </c:ext>
          </c:extLst>
        </c:ser>
        <c:ser>
          <c:idx val="1"/>
          <c:order val="1"/>
          <c:tx>
            <c:strRef>
              <c:f>Sheet2!$P$87</c:f>
              <c:strCache>
                <c:ptCount val="1"/>
                <c:pt idx="0">
                  <c:v>POK 2009</c:v>
                </c:pt>
              </c:strCache>
            </c:strRef>
          </c:tx>
          <c:invertIfNegative val="0"/>
          <c:cat>
            <c:strRef>
              <c:f>Sheet2!$N$88:$N$90</c:f>
              <c:strCache>
                <c:ptCount val="3"/>
                <c:pt idx="0">
                  <c:v>Scaffolds</c:v>
                </c:pt>
                <c:pt idx="2">
                  <c:v>Didactic</c:v>
                </c:pt>
              </c:strCache>
            </c:strRef>
          </c:cat>
          <c:val>
            <c:numRef>
              <c:f>Sheet2!$P$88:$P$90</c:f>
              <c:numCache>
                <c:formatCode>General</c:formatCode>
                <c:ptCount val="3"/>
                <c:pt idx="0">
                  <c:v>76</c:v>
                </c:pt>
                <c:pt idx="2">
                  <c:v>118</c:v>
                </c:pt>
              </c:numCache>
            </c:numRef>
          </c:val>
          <c:extLst>
            <c:ext xmlns:c16="http://schemas.microsoft.com/office/drawing/2014/chart" uri="{C3380CC4-5D6E-409C-BE32-E72D297353CC}">
              <c16:uniqueId val="{00000001-F856-496B-94C8-8D16CD75876E}"/>
            </c:ext>
          </c:extLst>
        </c:ser>
        <c:dLbls>
          <c:showLegendKey val="0"/>
          <c:showVal val="0"/>
          <c:showCatName val="0"/>
          <c:showSerName val="0"/>
          <c:showPercent val="0"/>
          <c:showBubbleSize val="0"/>
        </c:dLbls>
        <c:gapWidth val="150"/>
        <c:axId val="148253312"/>
        <c:axId val="148255104"/>
      </c:barChart>
      <c:catAx>
        <c:axId val="148253312"/>
        <c:scaling>
          <c:orientation val="minMax"/>
        </c:scaling>
        <c:delete val="0"/>
        <c:axPos val="b"/>
        <c:numFmt formatCode="General" sourceLinked="0"/>
        <c:majorTickMark val="out"/>
        <c:minorTickMark val="none"/>
        <c:tickLblPos val="nextTo"/>
        <c:crossAx val="148255104"/>
        <c:crosses val="autoZero"/>
        <c:auto val="1"/>
        <c:lblAlgn val="ctr"/>
        <c:lblOffset val="100"/>
        <c:noMultiLvlLbl val="0"/>
      </c:catAx>
      <c:valAx>
        <c:axId val="148255104"/>
        <c:scaling>
          <c:orientation val="minMax"/>
        </c:scaling>
        <c:delete val="0"/>
        <c:axPos val="l"/>
        <c:majorGridlines/>
        <c:numFmt formatCode="General" sourceLinked="1"/>
        <c:majorTickMark val="out"/>
        <c:minorTickMark val="none"/>
        <c:tickLblPos val="nextTo"/>
        <c:crossAx val="148253312"/>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A71AF4-B300-4D9A-AA68-D398FB802952}"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1E5D34EF-EEBA-4152-95DD-0B284F741FB9}">
      <dgm:prSet phldrT="[Text]" custT="1"/>
      <dgm:spPr/>
      <dgm:t>
        <a:bodyPr/>
        <a:lstStyle/>
        <a:p>
          <a:r>
            <a:rPr lang="en-US" sz="2800" b="1" dirty="0"/>
            <a:t>Kindergarten Task Force  </a:t>
          </a:r>
          <a:r>
            <a:rPr lang="en-US" sz="2000" dirty="0"/>
            <a:t>Fall 2006 </a:t>
          </a:r>
        </a:p>
      </dgm:t>
    </dgm:pt>
    <dgm:pt modelId="{288E6D67-6CD9-4B16-AE23-6DD6FC6E96C4}" type="parTrans" cxnId="{C7C735A7-649E-43E3-A3A7-7668269548D2}">
      <dgm:prSet/>
      <dgm:spPr/>
      <dgm:t>
        <a:bodyPr/>
        <a:lstStyle/>
        <a:p>
          <a:endParaRPr lang="en-US"/>
        </a:p>
      </dgm:t>
    </dgm:pt>
    <dgm:pt modelId="{BDBC745E-109F-4BA0-99CE-860E23B38309}" type="sibTrans" cxnId="{C7C735A7-649E-43E3-A3A7-7668269548D2}">
      <dgm:prSet/>
      <dgm:spPr/>
      <dgm:t>
        <a:bodyPr/>
        <a:lstStyle/>
        <a:p>
          <a:endParaRPr lang="en-US"/>
        </a:p>
      </dgm:t>
    </dgm:pt>
    <dgm:pt modelId="{B30A5B46-4622-4471-B465-86BFC51F6394}">
      <dgm:prSet phldrT="[Text]"/>
      <dgm:spPr/>
      <dgm:t>
        <a:bodyPr/>
        <a:lstStyle/>
        <a:p>
          <a:r>
            <a:rPr lang="en-US" dirty="0"/>
            <a:t>Data Collection</a:t>
          </a:r>
        </a:p>
      </dgm:t>
    </dgm:pt>
    <dgm:pt modelId="{1CA1BF58-85EF-4F3E-BB45-896572E17EB6}" type="parTrans" cxnId="{9381837D-9FE3-4A18-B409-E8008B2778E4}">
      <dgm:prSet/>
      <dgm:spPr/>
      <dgm:t>
        <a:bodyPr/>
        <a:lstStyle/>
        <a:p>
          <a:endParaRPr lang="en-US"/>
        </a:p>
      </dgm:t>
    </dgm:pt>
    <dgm:pt modelId="{07BA4BE7-B779-4690-8EC9-1773288C0EFF}" type="sibTrans" cxnId="{9381837D-9FE3-4A18-B409-E8008B2778E4}">
      <dgm:prSet/>
      <dgm:spPr/>
      <dgm:t>
        <a:bodyPr/>
        <a:lstStyle/>
        <a:p>
          <a:endParaRPr lang="en-US"/>
        </a:p>
      </dgm:t>
    </dgm:pt>
    <dgm:pt modelId="{A2B121C4-4990-426E-BB69-6DE78CA76F98}">
      <dgm:prSet phldrT="[Text]"/>
      <dgm:spPr/>
      <dgm:t>
        <a:bodyPr/>
        <a:lstStyle/>
        <a:p>
          <a:r>
            <a:rPr lang="en-US" dirty="0"/>
            <a:t>Recommendations</a:t>
          </a:r>
        </a:p>
      </dgm:t>
    </dgm:pt>
    <dgm:pt modelId="{B51593F2-00FE-4600-B01C-149A4A3EE0CF}" type="parTrans" cxnId="{7508E2DE-8BE5-41C6-9ACF-B2DC82A54E5D}">
      <dgm:prSet/>
      <dgm:spPr/>
      <dgm:t>
        <a:bodyPr/>
        <a:lstStyle/>
        <a:p>
          <a:endParaRPr lang="en-US"/>
        </a:p>
      </dgm:t>
    </dgm:pt>
    <dgm:pt modelId="{2F8CBA68-3631-4162-8AF5-65F22EB659B6}" type="sibTrans" cxnId="{7508E2DE-8BE5-41C6-9ACF-B2DC82A54E5D}">
      <dgm:prSet/>
      <dgm:spPr/>
      <dgm:t>
        <a:bodyPr/>
        <a:lstStyle/>
        <a:p>
          <a:endParaRPr lang="en-US"/>
        </a:p>
      </dgm:t>
    </dgm:pt>
    <dgm:pt modelId="{90B65509-234B-4C09-84DF-214D31BFEBB3}">
      <dgm:prSet phldrT="[Text]" custT="1"/>
      <dgm:spPr/>
      <dgm:t>
        <a:bodyPr/>
        <a:lstStyle/>
        <a:p>
          <a:r>
            <a:rPr lang="en-US" sz="2800" b="1" dirty="0"/>
            <a:t>Workgroup</a:t>
          </a:r>
          <a:r>
            <a:rPr lang="en-US" sz="2800" dirty="0"/>
            <a:t>  </a:t>
          </a:r>
          <a:r>
            <a:rPr lang="en-US" sz="2000" dirty="0"/>
            <a:t>Fall/Spring 2006-2007</a:t>
          </a:r>
          <a:endParaRPr lang="en-US" sz="2800" dirty="0"/>
        </a:p>
      </dgm:t>
    </dgm:pt>
    <dgm:pt modelId="{D46056FD-FD39-4FDD-ADEC-DEA45FD20BDC}" type="parTrans" cxnId="{E53E21C2-E0A8-418B-896D-EF9F871C3C84}">
      <dgm:prSet/>
      <dgm:spPr/>
      <dgm:t>
        <a:bodyPr/>
        <a:lstStyle/>
        <a:p>
          <a:endParaRPr lang="en-US"/>
        </a:p>
      </dgm:t>
    </dgm:pt>
    <dgm:pt modelId="{E52D053D-6AC0-40C3-B67A-125E535294A4}" type="sibTrans" cxnId="{E53E21C2-E0A8-418B-896D-EF9F871C3C84}">
      <dgm:prSet/>
      <dgm:spPr/>
      <dgm:t>
        <a:bodyPr/>
        <a:lstStyle/>
        <a:p>
          <a:endParaRPr lang="en-US"/>
        </a:p>
      </dgm:t>
    </dgm:pt>
    <dgm:pt modelId="{87663AA4-9AA9-4F19-87DD-AA70B22CFCA4}">
      <dgm:prSet phldrT="[Text]"/>
      <dgm:spPr/>
      <dgm:t>
        <a:bodyPr/>
        <a:lstStyle/>
        <a:p>
          <a:r>
            <a:rPr lang="en-US" dirty="0"/>
            <a:t>State Position Paper</a:t>
          </a:r>
        </a:p>
      </dgm:t>
    </dgm:pt>
    <dgm:pt modelId="{15091C21-3EB8-4E67-A234-D8BD9CDDA056}" type="parTrans" cxnId="{1F572F6A-FF55-41DE-91F3-3C3C43EE4B0C}">
      <dgm:prSet/>
      <dgm:spPr/>
      <dgm:t>
        <a:bodyPr/>
        <a:lstStyle/>
        <a:p>
          <a:endParaRPr lang="en-US"/>
        </a:p>
      </dgm:t>
    </dgm:pt>
    <dgm:pt modelId="{D6E79854-E8D2-4A72-8DA5-B8A37F536DFB}" type="sibTrans" cxnId="{1F572F6A-FF55-41DE-91F3-3C3C43EE4B0C}">
      <dgm:prSet/>
      <dgm:spPr/>
      <dgm:t>
        <a:bodyPr/>
        <a:lstStyle/>
        <a:p>
          <a:endParaRPr lang="en-US"/>
        </a:p>
      </dgm:t>
    </dgm:pt>
    <dgm:pt modelId="{8DC43789-7368-4858-A82D-EE27BAB27440}">
      <dgm:prSet phldrT="[Text]"/>
      <dgm:spPr/>
      <dgm:t>
        <a:bodyPr/>
        <a:lstStyle/>
        <a:p>
          <a:r>
            <a:rPr lang="en-US" dirty="0"/>
            <a:t>Teacher Leader Initiative</a:t>
          </a:r>
        </a:p>
      </dgm:t>
    </dgm:pt>
    <dgm:pt modelId="{A9DB1EC4-112A-4310-AFA3-6D98FC96BB63}" type="parTrans" cxnId="{3CD2698A-F47C-4568-9A3F-E97C0D10C6BD}">
      <dgm:prSet/>
      <dgm:spPr/>
      <dgm:t>
        <a:bodyPr/>
        <a:lstStyle/>
        <a:p>
          <a:endParaRPr lang="en-US"/>
        </a:p>
      </dgm:t>
    </dgm:pt>
    <dgm:pt modelId="{98B9054F-0C98-41FF-B8AA-71B6B0A398B9}" type="sibTrans" cxnId="{3CD2698A-F47C-4568-9A3F-E97C0D10C6BD}">
      <dgm:prSet/>
      <dgm:spPr/>
      <dgm:t>
        <a:bodyPr/>
        <a:lstStyle/>
        <a:p>
          <a:endParaRPr lang="en-US"/>
        </a:p>
      </dgm:t>
    </dgm:pt>
    <dgm:pt modelId="{6A3AAA20-A98B-4038-8EE6-E94E2220299D}">
      <dgm:prSet phldrT="[Text]" custT="1"/>
      <dgm:spPr/>
      <dgm:t>
        <a:bodyPr/>
        <a:lstStyle/>
        <a:p>
          <a:r>
            <a:rPr lang="en-US" sz="2800" b="1" dirty="0"/>
            <a:t>Think Tank  </a:t>
          </a:r>
          <a:r>
            <a:rPr lang="en-US" sz="1800" dirty="0"/>
            <a:t>Spring 2007- current</a:t>
          </a:r>
        </a:p>
      </dgm:t>
    </dgm:pt>
    <dgm:pt modelId="{22F7B36E-90B1-4C9E-A391-7574A0E711F2}" type="parTrans" cxnId="{0A8560DF-2ABB-43CE-811D-5A740132E3ED}">
      <dgm:prSet/>
      <dgm:spPr/>
      <dgm:t>
        <a:bodyPr/>
        <a:lstStyle/>
        <a:p>
          <a:endParaRPr lang="en-US"/>
        </a:p>
      </dgm:t>
    </dgm:pt>
    <dgm:pt modelId="{0D7C4C57-38D2-4F6B-9743-EAF73812F752}" type="sibTrans" cxnId="{0A8560DF-2ABB-43CE-811D-5A740132E3ED}">
      <dgm:prSet/>
      <dgm:spPr/>
      <dgm:t>
        <a:bodyPr/>
        <a:lstStyle/>
        <a:p>
          <a:endParaRPr lang="en-US"/>
        </a:p>
      </dgm:t>
    </dgm:pt>
    <dgm:pt modelId="{3D0BD825-70C6-479D-A8F6-6FC4B05EAC86}">
      <dgm:prSet phldrT="[Text]"/>
      <dgm:spPr/>
      <dgm:t>
        <a:bodyPr/>
        <a:lstStyle/>
        <a:p>
          <a:r>
            <a:rPr lang="en-US" dirty="0"/>
            <a:t>On-going Teacher Leader Initiative Planning</a:t>
          </a:r>
        </a:p>
      </dgm:t>
    </dgm:pt>
    <dgm:pt modelId="{39D6777D-6F4C-442F-94FF-FE68AD8BD88B}" type="parTrans" cxnId="{503E561B-AF5D-4F12-9ED5-B0E04BE1257E}">
      <dgm:prSet/>
      <dgm:spPr/>
      <dgm:t>
        <a:bodyPr/>
        <a:lstStyle/>
        <a:p>
          <a:endParaRPr lang="en-US"/>
        </a:p>
      </dgm:t>
    </dgm:pt>
    <dgm:pt modelId="{C9797E51-1EBD-4725-A5B6-EB876695A793}" type="sibTrans" cxnId="{503E561B-AF5D-4F12-9ED5-B0E04BE1257E}">
      <dgm:prSet/>
      <dgm:spPr/>
      <dgm:t>
        <a:bodyPr/>
        <a:lstStyle/>
        <a:p>
          <a:endParaRPr lang="en-US"/>
        </a:p>
      </dgm:t>
    </dgm:pt>
    <dgm:pt modelId="{CFA0D1BB-DC4B-4B56-BFC5-0E45A284D1E1}" type="pres">
      <dgm:prSet presAssocID="{57A71AF4-B300-4D9A-AA68-D398FB802952}" presName="Name0" presStyleCnt="0">
        <dgm:presLayoutVars>
          <dgm:dir/>
          <dgm:animLvl val="lvl"/>
          <dgm:resizeHandles val="exact"/>
        </dgm:presLayoutVars>
      </dgm:prSet>
      <dgm:spPr/>
    </dgm:pt>
    <dgm:pt modelId="{565165AC-725E-4C04-A62D-3D919BB010E9}" type="pres">
      <dgm:prSet presAssocID="{6A3AAA20-A98B-4038-8EE6-E94E2220299D}" presName="boxAndChildren" presStyleCnt="0"/>
      <dgm:spPr/>
    </dgm:pt>
    <dgm:pt modelId="{0756E339-8417-421D-A5F2-66E19A581FB3}" type="pres">
      <dgm:prSet presAssocID="{6A3AAA20-A98B-4038-8EE6-E94E2220299D}" presName="parentTextBox" presStyleLbl="node1" presStyleIdx="0" presStyleCnt="3"/>
      <dgm:spPr/>
    </dgm:pt>
    <dgm:pt modelId="{64A206CC-8763-47F1-8FB8-867DDA886C47}" type="pres">
      <dgm:prSet presAssocID="{6A3AAA20-A98B-4038-8EE6-E94E2220299D}" presName="entireBox" presStyleLbl="node1" presStyleIdx="0" presStyleCnt="3" custLinFactNeighborX="-12248" custLinFactNeighborY="12042"/>
      <dgm:spPr/>
    </dgm:pt>
    <dgm:pt modelId="{060EF024-E84E-4742-AFCC-5734D95FD792}" type="pres">
      <dgm:prSet presAssocID="{6A3AAA20-A98B-4038-8EE6-E94E2220299D}" presName="descendantBox" presStyleCnt="0"/>
      <dgm:spPr/>
    </dgm:pt>
    <dgm:pt modelId="{87F5D737-C936-4AA1-83D6-8FD6B1C59D83}" type="pres">
      <dgm:prSet presAssocID="{3D0BD825-70C6-479D-A8F6-6FC4B05EAC86}" presName="childTextBox" presStyleLbl="fgAccFollowNode1" presStyleIdx="0" presStyleCnt="5" custLinFactNeighborY="4503">
        <dgm:presLayoutVars>
          <dgm:bulletEnabled val="1"/>
        </dgm:presLayoutVars>
      </dgm:prSet>
      <dgm:spPr/>
    </dgm:pt>
    <dgm:pt modelId="{CAA86A96-5EFB-48FE-A3D6-36B0FC88C884}" type="pres">
      <dgm:prSet presAssocID="{E52D053D-6AC0-40C3-B67A-125E535294A4}" presName="sp" presStyleCnt="0"/>
      <dgm:spPr/>
    </dgm:pt>
    <dgm:pt modelId="{412B9612-4ED5-4568-A12F-75EEC27F3A85}" type="pres">
      <dgm:prSet presAssocID="{90B65509-234B-4C09-84DF-214D31BFEBB3}" presName="arrowAndChildren" presStyleCnt="0"/>
      <dgm:spPr/>
    </dgm:pt>
    <dgm:pt modelId="{BB793D61-B024-40E5-B715-823F2956BB27}" type="pres">
      <dgm:prSet presAssocID="{90B65509-234B-4C09-84DF-214D31BFEBB3}" presName="parentTextArrow" presStyleLbl="node1" presStyleIdx="0" presStyleCnt="3"/>
      <dgm:spPr/>
    </dgm:pt>
    <dgm:pt modelId="{F414B905-3661-4C6E-9B5F-4F3402855D4D}" type="pres">
      <dgm:prSet presAssocID="{90B65509-234B-4C09-84DF-214D31BFEBB3}" presName="arrow" presStyleLbl="node1" presStyleIdx="1" presStyleCnt="3"/>
      <dgm:spPr/>
    </dgm:pt>
    <dgm:pt modelId="{8B6F1DBE-D5C1-49F5-B2C0-B71F9AD0FFF9}" type="pres">
      <dgm:prSet presAssocID="{90B65509-234B-4C09-84DF-214D31BFEBB3}" presName="descendantArrow" presStyleCnt="0"/>
      <dgm:spPr/>
    </dgm:pt>
    <dgm:pt modelId="{E845CC9A-2F2E-4547-AB2A-39F71A73EBFD}" type="pres">
      <dgm:prSet presAssocID="{87663AA4-9AA9-4F19-87DD-AA70B22CFCA4}" presName="childTextArrow" presStyleLbl="fgAccFollowNode1" presStyleIdx="1" presStyleCnt="5">
        <dgm:presLayoutVars>
          <dgm:bulletEnabled val="1"/>
        </dgm:presLayoutVars>
      </dgm:prSet>
      <dgm:spPr/>
    </dgm:pt>
    <dgm:pt modelId="{3E553E48-0046-44A6-A62D-3B0E2EDF2C2B}" type="pres">
      <dgm:prSet presAssocID="{8DC43789-7368-4858-A82D-EE27BAB27440}" presName="childTextArrow" presStyleLbl="fgAccFollowNode1" presStyleIdx="2" presStyleCnt="5">
        <dgm:presLayoutVars>
          <dgm:bulletEnabled val="1"/>
        </dgm:presLayoutVars>
      </dgm:prSet>
      <dgm:spPr/>
    </dgm:pt>
    <dgm:pt modelId="{AEA79B10-F33D-45DF-90B9-8938FE84D629}" type="pres">
      <dgm:prSet presAssocID="{BDBC745E-109F-4BA0-99CE-860E23B38309}" presName="sp" presStyleCnt="0"/>
      <dgm:spPr/>
    </dgm:pt>
    <dgm:pt modelId="{54EE43C6-D2B0-4122-8524-A17472EDD990}" type="pres">
      <dgm:prSet presAssocID="{1E5D34EF-EEBA-4152-95DD-0B284F741FB9}" presName="arrowAndChildren" presStyleCnt="0"/>
      <dgm:spPr/>
    </dgm:pt>
    <dgm:pt modelId="{8B29506F-4516-4465-BAF4-F9293FB10EA6}" type="pres">
      <dgm:prSet presAssocID="{1E5D34EF-EEBA-4152-95DD-0B284F741FB9}" presName="parentTextArrow" presStyleLbl="node1" presStyleIdx="1" presStyleCnt="3"/>
      <dgm:spPr/>
    </dgm:pt>
    <dgm:pt modelId="{2613006A-9370-46E3-A47C-9C96AED29BCB}" type="pres">
      <dgm:prSet presAssocID="{1E5D34EF-EEBA-4152-95DD-0B284F741FB9}" presName="arrow" presStyleLbl="node1" presStyleIdx="2" presStyleCnt="3" custLinFactNeighborY="-46"/>
      <dgm:spPr/>
    </dgm:pt>
    <dgm:pt modelId="{9B98DA2B-A908-439F-B732-95D269D92CA3}" type="pres">
      <dgm:prSet presAssocID="{1E5D34EF-EEBA-4152-95DD-0B284F741FB9}" presName="descendantArrow" presStyleCnt="0"/>
      <dgm:spPr/>
    </dgm:pt>
    <dgm:pt modelId="{316B31B0-8F25-401E-AD55-B29F38DBDC5A}" type="pres">
      <dgm:prSet presAssocID="{B30A5B46-4622-4471-B465-86BFC51F6394}" presName="childTextArrow" presStyleLbl="fgAccFollowNode1" presStyleIdx="3" presStyleCnt="5">
        <dgm:presLayoutVars>
          <dgm:bulletEnabled val="1"/>
        </dgm:presLayoutVars>
      </dgm:prSet>
      <dgm:spPr/>
    </dgm:pt>
    <dgm:pt modelId="{E62DD333-7840-4B6C-9A66-3C7C561AA70E}" type="pres">
      <dgm:prSet presAssocID="{A2B121C4-4990-426E-BB69-6DE78CA76F98}" presName="childTextArrow" presStyleLbl="fgAccFollowNode1" presStyleIdx="4" presStyleCnt="5">
        <dgm:presLayoutVars>
          <dgm:bulletEnabled val="1"/>
        </dgm:presLayoutVars>
      </dgm:prSet>
      <dgm:spPr/>
    </dgm:pt>
  </dgm:ptLst>
  <dgm:cxnLst>
    <dgm:cxn modelId="{BAD13D02-CFCE-4D8F-A5D8-1F385A33CE18}" type="presOf" srcId="{1E5D34EF-EEBA-4152-95DD-0B284F741FB9}" destId="{2613006A-9370-46E3-A47C-9C96AED29BCB}" srcOrd="1" destOrd="0" presId="urn:microsoft.com/office/officeart/2005/8/layout/process4"/>
    <dgm:cxn modelId="{21D93705-2106-4449-B317-488E5322996C}" type="presOf" srcId="{B30A5B46-4622-4471-B465-86BFC51F6394}" destId="{316B31B0-8F25-401E-AD55-B29F38DBDC5A}" srcOrd="0" destOrd="0" presId="urn:microsoft.com/office/officeart/2005/8/layout/process4"/>
    <dgm:cxn modelId="{B12C2508-7879-4957-86FC-54FA06CA3710}" type="presOf" srcId="{87663AA4-9AA9-4F19-87DD-AA70B22CFCA4}" destId="{E845CC9A-2F2E-4547-AB2A-39F71A73EBFD}" srcOrd="0" destOrd="0" presId="urn:microsoft.com/office/officeart/2005/8/layout/process4"/>
    <dgm:cxn modelId="{2653120E-7F44-47BA-AA20-799CEE1AAE76}" type="presOf" srcId="{6A3AAA20-A98B-4038-8EE6-E94E2220299D}" destId="{64A206CC-8763-47F1-8FB8-867DDA886C47}" srcOrd="1" destOrd="0" presId="urn:microsoft.com/office/officeart/2005/8/layout/process4"/>
    <dgm:cxn modelId="{503E561B-AF5D-4F12-9ED5-B0E04BE1257E}" srcId="{6A3AAA20-A98B-4038-8EE6-E94E2220299D}" destId="{3D0BD825-70C6-479D-A8F6-6FC4B05EAC86}" srcOrd="0" destOrd="0" parTransId="{39D6777D-6F4C-442F-94FF-FE68AD8BD88B}" sibTransId="{C9797E51-1EBD-4725-A5B6-EB876695A793}"/>
    <dgm:cxn modelId="{913FE021-8D6B-4701-A60B-B72802683711}" type="presOf" srcId="{57A71AF4-B300-4D9A-AA68-D398FB802952}" destId="{CFA0D1BB-DC4B-4B56-BFC5-0E45A284D1E1}" srcOrd="0" destOrd="0" presId="urn:microsoft.com/office/officeart/2005/8/layout/process4"/>
    <dgm:cxn modelId="{DA38E635-D389-4540-A5E3-C99D9428E58A}" type="presOf" srcId="{90B65509-234B-4C09-84DF-214D31BFEBB3}" destId="{BB793D61-B024-40E5-B715-823F2956BB27}" srcOrd="0" destOrd="0" presId="urn:microsoft.com/office/officeart/2005/8/layout/process4"/>
    <dgm:cxn modelId="{ECF0A763-667F-428A-8D78-AA5D06516764}" type="presOf" srcId="{1E5D34EF-EEBA-4152-95DD-0B284F741FB9}" destId="{8B29506F-4516-4465-BAF4-F9293FB10EA6}" srcOrd="0" destOrd="0" presId="urn:microsoft.com/office/officeart/2005/8/layout/process4"/>
    <dgm:cxn modelId="{1F572F6A-FF55-41DE-91F3-3C3C43EE4B0C}" srcId="{90B65509-234B-4C09-84DF-214D31BFEBB3}" destId="{87663AA4-9AA9-4F19-87DD-AA70B22CFCA4}" srcOrd="0" destOrd="0" parTransId="{15091C21-3EB8-4E67-A234-D8BD9CDDA056}" sibTransId="{D6E79854-E8D2-4A72-8DA5-B8A37F536DFB}"/>
    <dgm:cxn modelId="{9381837D-9FE3-4A18-B409-E8008B2778E4}" srcId="{1E5D34EF-EEBA-4152-95DD-0B284F741FB9}" destId="{B30A5B46-4622-4471-B465-86BFC51F6394}" srcOrd="0" destOrd="0" parTransId="{1CA1BF58-85EF-4F3E-BB45-896572E17EB6}" sibTransId="{07BA4BE7-B779-4690-8EC9-1773288C0EFF}"/>
    <dgm:cxn modelId="{2FD0EE81-FC32-454E-80E0-3A80D23BD362}" type="presOf" srcId="{A2B121C4-4990-426E-BB69-6DE78CA76F98}" destId="{E62DD333-7840-4B6C-9A66-3C7C561AA70E}" srcOrd="0" destOrd="0" presId="urn:microsoft.com/office/officeart/2005/8/layout/process4"/>
    <dgm:cxn modelId="{46F75388-C1BD-4F72-A458-EE2F6F89BD77}" type="presOf" srcId="{6A3AAA20-A98B-4038-8EE6-E94E2220299D}" destId="{0756E339-8417-421D-A5F2-66E19A581FB3}" srcOrd="0" destOrd="0" presId="urn:microsoft.com/office/officeart/2005/8/layout/process4"/>
    <dgm:cxn modelId="{3CD2698A-F47C-4568-9A3F-E97C0D10C6BD}" srcId="{90B65509-234B-4C09-84DF-214D31BFEBB3}" destId="{8DC43789-7368-4858-A82D-EE27BAB27440}" srcOrd="1" destOrd="0" parTransId="{A9DB1EC4-112A-4310-AFA3-6D98FC96BB63}" sibTransId="{98B9054F-0C98-41FF-B8AA-71B6B0A398B9}"/>
    <dgm:cxn modelId="{76F39CA6-8E3A-4F28-ACE4-EF19D7763AFA}" type="presOf" srcId="{8DC43789-7368-4858-A82D-EE27BAB27440}" destId="{3E553E48-0046-44A6-A62D-3B0E2EDF2C2B}" srcOrd="0" destOrd="0" presId="urn:microsoft.com/office/officeart/2005/8/layout/process4"/>
    <dgm:cxn modelId="{C7C735A7-649E-43E3-A3A7-7668269548D2}" srcId="{57A71AF4-B300-4D9A-AA68-D398FB802952}" destId="{1E5D34EF-EEBA-4152-95DD-0B284F741FB9}" srcOrd="0" destOrd="0" parTransId="{288E6D67-6CD9-4B16-AE23-6DD6FC6E96C4}" sibTransId="{BDBC745E-109F-4BA0-99CE-860E23B38309}"/>
    <dgm:cxn modelId="{0F1658AF-CBBD-411A-89D0-67A73AFFDF3A}" type="presOf" srcId="{90B65509-234B-4C09-84DF-214D31BFEBB3}" destId="{F414B905-3661-4C6E-9B5F-4F3402855D4D}" srcOrd="1" destOrd="0" presId="urn:microsoft.com/office/officeart/2005/8/layout/process4"/>
    <dgm:cxn modelId="{E53E21C2-E0A8-418B-896D-EF9F871C3C84}" srcId="{57A71AF4-B300-4D9A-AA68-D398FB802952}" destId="{90B65509-234B-4C09-84DF-214D31BFEBB3}" srcOrd="1" destOrd="0" parTransId="{D46056FD-FD39-4FDD-ADEC-DEA45FD20BDC}" sibTransId="{E52D053D-6AC0-40C3-B67A-125E535294A4}"/>
    <dgm:cxn modelId="{DDA1A8CE-607E-45CF-A3B8-2ABF317EB1B7}" type="presOf" srcId="{3D0BD825-70C6-479D-A8F6-6FC4B05EAC86}" destId="{87F5D737-C936-4AA1-83D6-8FD6B1C59D83}" srcOrd="0" destOrd="0" presId="urn:microsoft.com/office/officeart/2005/8/layout/process4"/>
    <dgm:cxn modelId="{7508E2DE-8BE5-41C6-9ACF-B2DC82A54E5D}" srcId="{1E5D34EF-EEBA-4152-95DD-0B284F741FB9}" destId="{A2B121C4-4990-426E-BB69-6DE78CA76F98}" srcOrd="1" destOrd="0" parTransId="{B51593F2-00FE-4600-B01C-149A4A3EE0CF}" sibTransId="{2F8CBA68-3631-4162-8AF5-65F22EB659B6}"/>
    <dgm:cxn modelId="{0A8560DF-2ABB-43CE-811D-5A740132E3ED}" srcId="{57A71AF4-B300-4D9A-AA68-D398FB802952}" destId="{6A3AAA20-A98B-4038-8EE6-E94E2220299D}" srcOrd="2" destOrd="0" parTransId="{22F7B36E-90B1-4C9E-A391-7574A0E711F2}" sibTransId="{0D7C4C57-38D2-4F6B-9743-EAF73812F752}"/>
    <dgm:cxn modelId="{AC2EEDD7-3309-47AD-879F-635E53ADDAF2}" type="presParOf" srcId="{CFA0D1BB-DC4B-4B56-BFC5-0E45A284D1E1}" destId="{565165AC-725E-4C04-A62D-3D919BB010E9}" srcOrd="0" destOrd="0" presId="urn:microsoft.com/office/officeart/2005/8/layout/process4"/>
    <dgm:cxn modelId="{4A17E26F-4D30-43BD-964B-E328C533DFFB}" type="presParOf" srcId="{565165AC-725E-4C04-A62D-3D919BB010E9}" destId="{0756E339-8417-421D-A5F2-66E19A581FB3}" srcOrd="0" destOrd="0" presId="urn:microsoft.com/office/officeart/2005/8/layout/process4"/>
    <dgm:cxn modelId="{B25B70F0-A4F9-4866-8DFA-81110952F648}" type="presParOf" srcId="{565165AC-725E-4C04-A62D-3D919BB010E9}" destId="{64A206CC-8763-47F1-8FB8-867DDA886C47}" srcOrd="1" destOrd="0" presId="urn:microsoft.com/office/officeart/2005/8/layout/process4"/>
    <dgm:cxn modelId="{B6E2AEC7-2F8D-4395-960C-132BCAA631AA}" type="presParOf" srcId="{565165AC-725E-4C04-A62D-3D919BB010E9}" destId="{060EF024-E84E-4742-AFCC-5734D95FD792}" srcOrd="2" destOrd="0" presId="urn:microsoft.com/office/officeart/2005/8/layout/process4"/>
    <dgm:cxn modelId="{7A4BCCFE-2891-4C6B-AA5E-3F18A0850B9A}" type="presParOf" srcId="{060EF024-E84E-4742-AFCC-5734D95FD792}" destId="{87F5D737-C936-4AA1-83D6-8FD6B1C59D83}" srcOrd="0" destOrd="0" presId="urn:microsoft.com/office/officeart/2005/8/layout/process4"/>
    <dgm:cxn modelId="{10459817-72FB-416C-AA56-800543A87367}" type="presParOf" srcId="{CFA0D1BB-DC4B-4B56-BFC5-0E45A284D1E1}" destId="{CAA86A96-5EFB-48FE-A3D6-36B0FC88C884}" srcOrd="1" destOrd="0" presId="urn:microsoft.com/office/officeart/2005/8/layout/process4"/>
    <dgm:cxn modelId="{5886AFA2-591B-4932-BB4E-6E54DCF622A9}" type="presParOf" srcId="{CFA0D1BB-DC4B-4B56-BFC5-0E45A284D1E1}" destId="{412B9612-4ED5-4568-A12F-75EEC27F3A85}" srcOrd="2" destOrd="0" presId="urn:microsoft.com/office/officeart/2005/8/layout/process4"/>
    <dgm:cxn modelId="{5E7D7291-8A36-442A-A821-3916E68EA618}" type="presParOf" srcId="{412B9612-4ED5-4568-A12F-75EEC27F3A85}" destId="{BB793D61-B024-40E5-B715-823F2956BB27}" srcOrd="0" destOrd="0" presId="urn:microsoft.com/office/officeart/2005/8/layout/process4"/>
    <dgm:cxn modelId="{6D7EA49D-C86B-46A6-A79B-A91D02DBE24F}" type="presParOf" srcId="{412B9612-4ED5-4568-A12F-75EEC27F3A85}" destId="{F414B905-3661-4C6E-9B5F-4F3402855D4D}" srcOrd="1" destOrd="0" presId="urn:microsoft.com/office/officeart/2005/8/layout/process4"/>
    <dgm:cxn modelId="{907FD026-8A73-40DC-B8CA-CB6B382AE6C2}" type="presParOf" srcId="{412B9612-4ED5-4568-A12F-75EEC27F3A85}" destId="{8B6F1DBE-D5C1-49F5-B2C0-B71F9AD0FFF9}" srcOrd="2" destOrd="0" presId="urn:microsoft.com/office/officeart/2005/8/layout/process4"/>
    <dgm:cxn modelId="{1ECDBB81-EB5A-4CA7-9FCC-4030B4760AD3}" type="presParOf" srcId="{8B6F1DBE-D5C1-49F5-B2C0-B71F9AD0FFF9}" destId="{E845CC9A-2F2E-4547-AB2A-39F71A73EBFD}" srcOrd="0" destOrd="0" presId="urn:microsoft.com/office/officeart/2005/8/layout/process4"/>
    <dgm:cxn modelId="{0F2B4C02-446D-4992-8B63-072CAF3A3869}" type="presParOf" srcId="{8B6F1DBE-D5C1-49F5-B2C0-B71F9AD0FFF9}" destId="{3E553E48-0046-44A6-A62D-3B0E2EDF2C2B}" srcOrd="1" destOrd="0" presId="urn:microsoft.com/office/officeart/2005/8/layout/process4"/>
    <dgm:cxn modelId="{F0EF0ABF-5398-4883-AC26-31162105F8ED}" type="presParOf" srcId="{CFA0D1BB-DC4B-4B56-BFC5-0E45A284D1E1}" destId="{AEA79B10-F33D-45DF-90B9-8938FE84D629}" srcOrd="3" destOrd="0" presId="urn:microsoft.com/office/officeart/2005/8/layout/process4"/>
    <dgm:cxn modelId="{F2465500-D960-4E93-8E99-41A85B7F5EBD}" type="presParOf" srcId="{CFA0D1BB-DC4B-4B56-BFC5-0E45A284D1E1}" destId="{54EE43C6-D2B0-4122-8524-A17472EDD990}" srcOrd="4" destOrd="0" presId="urn:microsoft.com/office/officeart/2005/8/layout/process4"/>
    <dgm:cxn modelId="{13B13647-5805-4282-9178-807F0551C765}" type="presParOf" srcId="{54EE43C6-D2B0-4122-8524-A17472EDD990}" destId="{8B29506F-4516-4465-BAF4-F9293FB10EA6}" srcOrd="0" destOrd="0" presId="urn:microsoft.com/office/officeart/2005/8/layout/process4"/>
    <dgm:cxn modelId="{233EB24C-305F-4709-94C5-B40380D0C4A2}" type="presParOf" srcId="{54EE43C6-D2B0-4122-8524-A17472EDD990}" destId="{2613006A-9370-46E3-A47C-9C96AED29BCB}" srcOrd="1" destOrd="0" presId="urn:microsoft.com/office/officeart/2005/8/layout/process4"/>
    <dgm:cxn modelId="{5E43F74D-13A7-40BC-9CB7-34A0B2113495}" type="presParOf" srcId="{54EE43C6-D2B0-4122-8524-A17472EDD990}" destId="{9B98DA2B-A908-439F-B732-95D269D92CA3}" srcOrd="2" destOrd="0" presId="urn:microsoft.com/office/officeart/2005/8/layout/process4"/>
    <dgm:cxn modelId="{F85C171B-F36B-4B7A-9BA0-F42B6B0F86FF}" type="presParOf" srcId="{9B98DA2B-A908-439F-B732-95D269D92CA3}" destId="{316B31B0-8F25-401E-AD55-B29F38DBDC5A}" srcOrd="0" destOrd="0" presId="urn:microsoft.com/office/officeart/2005/8/layout/process4"/>
    <dgm:cxn modelId="{BB0C5C6B-0489-4F6D-AC9A-7B1FC5092BC9}" type="presParOf" srcId="{9B98DA2B-A908-439F-B732-95D269D92CA3}" destId="{E62DD333-7840-4B6C-9A66-3C7C561AA70E}"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1A8D26-2192-8847-ADC4-DCC9F33AAFCB}" type="doc">
      <dgm:prSet loTypeId="urn:microsoft.com/office/officeart/2005/8/layout/hProcess9" loCatId="process" qsTypeId="urn:microsoft.com/office/officeart/2005/8/quickstyle/simple4" qsCatId="simple" csTypeId="urn:microsoft.com/office/officeart/2005/8/colors/accent1_2" csCatId="accent1" phldr="1"/>
      <dgm:spPr/>
    </dgm:pt>
    <dgm:pt modelId="{F92483CC-C39E-B841-8147-9574FB9A837E}">
      <dgm:prSet phldrT="[Text]"/>
      <dgm:spPr/>
      <dgm:t>
        <a:bodyPr/>
        <a:lstStyle/>
        <a:p>
          <a:r>
            <a:rPr lang="en-US" dirty="0"/>
            <a:t>Planning Year</a:t>
          </a:r>
        </a:p>
      </dgm:t>
    </dgm:pt>
    <dgm:pt modelId="{F65BE478-B59A-C444-B789-BBD17276F2C7}" type="parTrans" cxnId="{B19E6ABA-145E-9B4C-9726-CF7F8A26D264}">
      <dgm:prSet/>
      <dgm:spPr/>
    </dgm:pt>
    <dgm:pt modelId="{1C123835-51B4-5643-9784-2B47ABF5C92E}" type="sibTrans" cxnId="{B19E6ABA-145E-9B4C-9726-CF7F8A26D264}">
      <dgm:prSet/>
      <dgm:spPr/>
    </dgm:pt>
    <dgm:pt modelId="{F87ABCE2-9E67-6B42-831C-3E19953A59A0}">
      <dgm:prSet phldrT="[Text]"/>
      <dgm:spPr/>
      <dgm:t>
        <a:bodyPr/>
        <a:lstStyle/>
        <a:p>
          <a:r>
            <a:rPr lang="en-US" dirty="0"/>
            <a:t>Year 1</a:t>
          </a:r>
        </a:p>
      </dgm:t>
    </dgm:pt>
    <dgm:pt modelId="{0EECDAD6-7577-7141-B39F-1527251B6127}" type="parTrans" cxnId="{9864B341-9458-264C-8DC6-60FA7F58EAA8}">
      <dgm:prSet/>
      <dgm:spPr/>
    </dgm:pt>
    <dgm:pt modelId="{8342AE81-CC04-7E46-86BD-9AFF040EA8C1}" type="sibTrans" cxnId="{9864B341-9458-264C-8DC6-60FA7F58EAA8}">
      <dgm:prSet/>
      <dgm:spPr/>
    </dgm:pt>
    <dgm:pt modelId="{49A99298-CC88-8A4A-9F74-5797180114A8}">
      <dgm:prSet phldrT="[Text]"/>
      <dgm:spPr/>
      <dgm:t>
        <a:bodyPr/>
        <a:lstStyle/>
        <a:p>
          <a:r>
            <a:rPr lang="en-US" dirty="0"/>
            <a:t>Year 2</a:t>
          </a:r>
        </a:p>
      </dgm:t>
    </dgm:pt>
    <dgm:pt modelId="{2B8553CE-36A7-864B-A907-389574C7203A}" type="parTrans" cxnId="{D0387924-5134-1149-826F-87FCBE66ED16}">
      <dgm:prSet/>
      <dgm:spPr/>
    </dgm:pt>
    <dgm:pt modelId="{C49FBF8E-B6D3-6845-BE46-E2685AD46AAA}" type="sibTrans" cxnId="{D0387924-5134-1149-826F-87FCBE66ED16}">
      <dgm:prSet/>
      <dgm:spPr/>
    </dgm:pt>
    <dgm:pt modelId="{D990F8F2-C8F7-074F-B41B-70FA8BB62215}">
      <dgm:prSet phldrT="[Text]"/>
      <dgm:spPr/>
      <dgm:t>
        <a:bodyPr/>
        <a:lstStyle/>
        <a:p>
          <a:r>
            <a:rPr lang="en-US" dirty="0"/>
            <a:t>Year 3</a:t>
          </a:r>
        </a:p>
      </dgm:t>
    </dgm:pt>
    <dgm:pt modelId="{3D028FC9-B867-3B4F-BB28-775DDD50F96B}" type="parTrans" cxnId="{C6305009-132A-934A-A2A3-8DD30DCFD359}">
      <dgm:prSet/>
      <dgm:spPr/>
    </dgm:pt>
    <dgm:pt modelId="{0D67035D-304C-9745-A2D0-64BCB13D782C}" type="sibTrans" cxnId="{C6305009-132A-934A-A2A3-8DD30DCFD359}">
      <dgm:prSet/>
      <dgm:spPr/>
    </dgm:pt>
    <dgm:pt modelId="{952688A4-2621-314A-ACEE-34737697E73B}" type="pres">
      <dgm:prSet presAssocID="{841A8D26-2192-8847-ADC4-DCC9F33AAFCB}" presName="CompostProcess" presStyleCnt="0">
        <dgm:presLayoutVars>
          <dgm:dir/>
          <dgm:resizeHandles val="exact"/>
        </dgm:presLayoutVars>
      </dgm:prSet>
      <dgm:spPr/>
    </dgm:pt>
    <dgm:pt modelId="{3F02F9C7-D6F3-A345-8F2A-D5CC1E43F2FD}" type="pres">
      <dgm:prSet presAssocID="{841A8D26-2192-8847-ADC4-DCC9F33AAFCB}" presName="arrow" presStyleLbl="bgShp" presStyleIdx="0" presStyleCnt="1"/>
      <dgm:spPr/>
    </dgm:pt>
    <dgm:pt modelId="{DA644E58-1540-C84E-88E7-B4F4DFC3B969}" type="pres">
      <dgm:prSet presAssocID="{841A8D26-2192-8847-ADC4-DCC9F33AAFCB}" presName="linearProcess" presStyleCnt="0"/>
      <dgm:spPr/>
    </dgm:pt>
    <dgm:pt modelId="{575561F3-7B99-3E49-ACE3-5E764CFF2775}" type="pres">
      <dgm:prSet presAssocID="{F92483CC-C39E-B841-8147-9574FB9A837E}" presName="textNode" presStyleLbl="node1" presStyleIdx="0" presStyleCnt="4">
        <dgm:presLayoutVars>
          <dgm:bulletEnabled val="1"/>
        </dgm:presLayoutVars>
      </dgm:prSet>
      <dgm:spPr/>
    </dgm:pt>
    <dgm:pt modelId="{65F4D319-26C3-4743-BD23-766A7C68FF5D}" type="pres">
      <dgm:prSet presAssocID="{1C123835-51B4-5643-9784-2B47ABF5C92E}" presName="sibTrans" presStyleCnt="0"/>
      <dgm:spPr/>
    </dgm:pt>
    <dgm:pt modelId="{44432A12-DC51-5941-ABFD-0F0D1BF2E190}" type="pres">
      <dgm:prSet presAssocID="{F87ABCE2-9E67-6B42-831C-3E19953A59A0}" presName="textNode" presStyleLbl="node1" presStyleIdx="1" presStyleCnt="4">
        <dgm:presLayoutVars>
          <dgm:bulletEnabled val="1"/>
        </dgm:presLayoutVars>
      </dgm:prSet>
      <dgm:spPr/>
    </dgm:pt>
    <dgm:pt modelId="{3CBEE5A2-24C2-9B45-9FCB-7A188ED46C1A}" type="pres">
      <dgm:prSet presAssocID="{8342AE81-CC04-7E46-86BD-9AFF040EA8C1}" presName="sibTrans" presStyleCnt="0"/>
      <dgm:spPr/>
    </dgm:pt>
    <dgm:pt modelId="{3156E392-F39F-F547-A620-8369A8BE9946}" type="pres">
      <dgm:prSet presAssocID="{49A99298-CC88-8A4A-9F74-5797180114A8}" presName="textNode" presStyleLbl="node1" presStyleIdx="2" presStyleCnt="4">
        <dgm:presLayoutVars>
          <dgm:bulletEnabled val="1"/>
        </dgm:presLayoutVars>
      </dgm:prSet>
      <dgm:spPr/>
    </dgm:pt>
    <dgm:pt modelId="{059F1F22-B8A8-DE47-AAF1-224BCD9BC195}" type="pres">
      <dgm:prSet presAssocID="{C49FBF8E-B6D3-6845-BE46-E2685AD46AAA}" presName="sibTrans" presStyleCnt="0"/>
      <dgm:spPr/>
    </dgm:pt>
    <dgm:pt modelId="{57D0DA55-4B33-F54E-A6FB-A48BCCD8CE0F}" type="pres">
      <dgm:prSet presAssocID="{D990F8F2-C8F7-074F-B41B-70FA8BB62215}" presName="textNode" presStyleLbl="node1" presStyleIdx="3" presStyleCnt="4">
        <dgm:presLayoutVars>
          <dgm:bulletEnabled val="1"/>
        </dgm:presLayoutVars>
      </dgm:prSet>
      <dgm:spPr/>
    </dgm:pt>
  </dgm:ptLst>
  <dgm:cxnLst>
    <dgm:cxn modelId="{C6305009-132A-934A-A2A3-8DD30DCFD359}" srcId="{841A8D26-2192-8847-ADC4-DCC9F33AAFCB}" destId="{D990F8F2-C8F7-074F-B41B-70FA8BB62215}" srcOrd="3" destOrd="0" parTransId="{3D028FC9-B867-3B4F-BB28-775DDD50F96B}" sibTransId="{0D67035D-304C-9745-A2D0-64BCB13D782C}"/>
    <dgm:cxn modelId="{45E5B71D-B53E-8A44-936A-15592821165E}" type="presOf" srcId="{F92483CC-C39E-B841-8147-9574FB9A837E}" destId="{575561F3-7B99-3E49-ACE3-5E764CFF2775}" srcOrd="0" destOrd="0" presId="urn:microsoft.com/office/officeart/2005/8/layout/hProcess9"/>
    <dgm:cxn modelId="{D0387924-5134-1149-826F-87FCBE66ED16}" srcId="{841A8D26-2192-8847-ADC4-DCC9F33AAFCB}" destId="{49A99298-CC88-8A4A-9F74-5797180114A8}" srcOrd="2" destOrd="0" parTransId="{2B8553CE-36A7-864B-A907-389574C7203A}" sibTransId="{C49FBF8E-B6D3-6845-BE46-E2685AD46AAA}"/>
    <dgm:cxn modelId="{9864B341-9458-264C-8DC6-60FA7F58EAA8}" srcId="{841A8D26-2192-8847-ADC4-DCC9F33AAFCB}" destId="{F87ABCE2-9E67-6B42-831C-3E19953A59A0}" srcOrd="1" destOrd="0" parTransId="{0EECDAD6-7577-7141-B39F-1527251B6127}" sibTransId="{8342AE81-CC04-7E46-86BD-9AFF040EA8C1}"/>
    <dgm:cxn modelId="{9C34A77C-7F4F-0D42-A557-5A2C583D6B39}" type="presOf" srcId="{49A99298-CC88-8A4A-9F74-5797180114A8}" destId="{3156E392-F39F-F547-A620-8369A8BE9946}" srcOrd="0" destOrd="0" presId="urn:microsoft.com/office/officeart/2005/8/layout/hProcess9"/>
    <dgm:cxn modelId="{2A6A6FA9-962B-1143-8CAF-80C0C1BFD628}" type="presOf" srcId="{D990F8F2-C8F7-074F-B41B-70FA8BB62215}" destId="{57D0DA55-4B33-F54E-A6FB-A48BCCD8CE0F}" srcOrd="0" destOrd="0" presId="urn:microsoft.com/office/officeart/2005/8/layout/hProcess9"/>
    <dgm:cxn modelId="{B19E6ABA-145E-9B4C-9726-CF7F8A26D264}" srcId="{841A8D26-2192-8847-ADC4-DCC9F33AAFCB}" destId="{F92483CC-C39E-B841-8147-9574FB9A837E}" srcOrd="0" destOrd="0" parTransId="{F65BE478-B59A-C444-B789-BBD17276F2C7}" sibTransId="{1C123835-51B4-5643-9784-2B47ABF5C92E}"/>
    <dgm:cxn modelId="{D836ECCF-5580-0D4F-A309-52E42ED023F7}" type="presOf" srcId="{841A8D26-2192-8847-ADC4-DCC9F33AAFCB}" destId="{952688A4-2621-314A-ACEE-34737697E73B}" srcOrd="0" destOrd="0" presId="urn:microsoft.com/office/officeart/2005/8/layout/hProcess9"/>
    <dgm:cxn modelId="{5F3555F6-6B94-874A-AFB7-CD0AFF72E2E3}" type="presOf" srcId="{F87ABCE2-9E67-6B42-831C-3E19953A59A0}" destId="{44432A12-DC51-5941-ABFD-0F0D1BF2E190}" srcOrd="0" destOrd="0" presId="urn:microsoft.com/office/officeart/2005/8/layout/hProcess9"/>
    <dgm:cxn modelId="{CC0F2CE1-93C7-EB44-84C5-6F9670A80300}" type="presParOf" srcId="{952688A4-2621-314A-ACEE-34737697E73B}" destId="{3F02F9C7-D6F3-A345-8F2A-D5CC1E43F2FD}" srcOrd="0" destOrd="0" presId="urn:microsoft.com/office/officeart/2005/8/layout/hProcess9"/>
    <dgm:cxn modelId="{58977F7B-A016-1846-8760-2C8BC2D7AE0F}" type="presParOf" srcId="{952688A4-2621-314A-ACEE-34737697E73B}" destId="{DA644E58-1540-C84E-88E7-B4F4DFC3B969}" srcOrd="1" destOrd="0" presId="urn:microsoft.com/office/officeart/2005/8/layout/hProcess9"/>
    <dgm:cxn modelId="{EC29F5D3-1FA3-2541-8CFC-0CA739C366BA}" type="presParOf" srcId="{DA644E58-1540-C84E-88E7-B4F4DFC3B969}" destId="{575561F3-7B99-3E49-ACE3-5E764CFF2775}" srcOrd="0" destOrd="0" presId="urn:microsoft.com/office/officeart/2005/8/layout/hProcess9"/>
    <dgm:cxn modelId="{E0F9A24D-959A-594A-8544-68298CE6C66D}" type="presParOf" srcId="{DA644E58-1540-C84E-88E7-B4F4DFC3B969}" destId="{65F4D319-26C3-4743-BD23-766A7C68FF5D}" srcOrd="1" destOrd="0" presId="urn:microsoft.com/office/officeart/2005/8/layout/hProcess9"/>
    <dgm:cxn modelId="{ED13D0EE-A75B-B04D-B6A6-57F1F37FC077}" type="presParOf" srcId="{DA644E58-1540-C84E-88E7-B4F4DFC3B969}" destId="{44432A12-DC51-5941-ABFD-0F0D1BF2E190}" srcOrd="2" destOrd="0" presId="urn:microsoft.com/office/officeart/2005/8/layout/hProcess9"/>
    <dgm:cxn modelId="{60496170-2D1D-1A42-B42D-B6EB1673F5E3}" type="presParOf" srcId="{DA644E58-1540-C84E-88E7-B4F4DFC3B969}" destId="{3CBEE5A2-24C2-9B45-9FCB-7A188ED46C1A}" srcOrd="3" destOrd="0" presId="urn:microsoft.com/office/officeart/2005/8/layout/hProcess9"/>
    <dgm:cxn modelId="{A3BC991A-74AD-174B-9956-91774A8526D8}" type="presParOf" srcId="{DA644E58-1540-C84E-88E7-B4F4DFC3B969}" destId="{3156E392-F39F-F547-A620-8369A8BE9946}" srcOrd="4" destOrd="0" presId="urn:microsoft.com/office/officeart/2005/8/layout/hProcess9"/>
    <dgm:cxn modelId="{179C16DC-FB1B-DD4E-8DF0-257CB86FD049}" type="presParOf" srcId="{DA644E58-1540-C84E-88E7-B4F4DFC3B969}" destId="{059F1F22-B8A8-DE47-AAF1-224BCD9BC195}" srcOrd="5" destOrd="0" presId="urn:microsoft.com/office/officeart/2005/8/layout/hProcess9"/>
    <dgm:cxn modelId="{8FE621B4-5665-A64B-B9EB-BFFF184B046E}" type="presParOf" srcId="{DA644E58-1540-C84E-88E7-B4F4DFC3B969}" destId="{57D0DA55-4B33-F54E-A6FB-A48BCCD8CE0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1A8D26-2192-8847-ADC4-DCC9F33AAFCB}" type="doc">
      <dgm:prSet loTypeId="urn:microsoft.com/office/officeart/2005/8/layout/hProcess9" loCatId="process" qsTypeId="urn:microsoft.com/office/officeart/2005/8/quickstyle/simple4" qsCatId="simple" csTypeId="urn:microsoft.com/office/officeart/2005/8/colors/accent1_2" csCatId="accent1" phldr="1"/>
      <dgm:spPr/>
    </dgm:pt>
    <dgm:pt modelId="{F92483CC-C39E-B841-8147-9574FB9A837E}">
      <dgm:prSet phldrT="[Text]"/>
      <dgm:spPr/>
      <dgm:t>
        <a:bodyPr/>
        <a:lstStyle/>
        <a:p>
          <a:r>
            <a:rPr lang="en-US" dirty="0"/>
            <a:t>Planning Year</a:t>
          </a:r>
        </a:p>
      </dgm:t>
    </dgm:pt>
    <dgm:pt modelId="{F65BE478-B59A-C444-B789-BBD17276F2C7}" type="parTrans" cxnId="{B19E6ABA-145E-9B4C-9726-CF7F8A26D264}">
      <dgm:prSet/>
      <dgm:spPr/>
      <dgm:t>
        <a:bodyPr/>
        <a:lstStyle/>
        <a:p>
          <a:endParaRPr lang="en-US"/>
        </a:p>
      </dgm:t>
    </dgm:pt>
    <dgm:pt modelId="{1C123835-51B4-5643-9784-2B47ABF5C92E}" type="sibTrans" cxnId="{B19E6ABA-145E-9B4C-9726-CF7F8A26D264}">
      <dgm:prSet/>
      <dgm:spPr/>
      <dgm:t>
        <a:bodyPr/>
        <a:lstStyle/>
        <a:p>
          <a:endParaRPr lang="en-US"/>
        </a:p>
      </dgm:t>
    </dgm:pt>
    <dgm:pt modelId="{F87ABCE2-9E67-6B42-831C-3E19953A59A0}">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Year 1</a:t>
          </a:r>
        </a:p>
      </dgm:t>
    </dgm:pt>
    <dgm:pt modelId="{0EECDAD6-7577-7141-B39F-1527251B6127}" type="parTrans" cxnId="{9864B341-9458-264C-8DC6-60FA7F58EAA8}">
      <dgm:prSet/>
      <dgm:spPr/>
      <dgm:t>
        <a:bodyPr/>
        <a:lstStyle/>
        <a:p>
          <a:endParaRPr lang="en-US"/>
        </a:p>
      </dgm:t>
    </dgm:pt>
    <dgm:pt modelId="{8342AE81-CC04-7E46-86BD-9AFF040EA8C1}" type="sibTrans" cxnId="{9864B341-9458-264C-8DC6-60FA7F58EAA8}">
      <dgm:prSet/>
      <dgm:spPr/>
      <dgm:t>
        <a:bodyPr/>
        <a:lstStyle/>
        <a:p>
          <a:endParaRPr lang="en-US"/>
        </a:p>
      </dgm:t>
    </dgm:pt>
    <dgm:pt modelId="{49A99298-CC88-8A4A-9F74-5797180114A8}">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Year 2</a:t>
          </a:r>
        </a:p>
      </dgm:t>
    </dgm:pt>
    <dgm:pt modelId="{2B8553CE-36A7-864B-A907-389574C7203A}" type="parTrans" cxnId="{D0387924-5134-1149-826F-87FCBE66ED16}">
      <dgm:prSet/>
      <dgm:spPr/>
      <dgm:t>
        <a:bodyPr/>
        <a:lstStyle/>
        <a:p>
          <a:endParaRPr lang="en-US"/>
        </a:p>
      </dgm:t>
    </dgm:pt>
    <dgm:pt modelId="{C49FBF8E-B6D3-6845-BE46-E2685AD46AAA}" type="sibTrans" cxnId="{D0387924-5134-1149-826F-87FCBE66ED16}">
      <dgm:prSet/>
      <dgm:spPr/>
      <dgm:t>
        <a:bodyPr/>
        <a:lstStyle/>
        <a:p>
          <a:endParaRPr lang="en-US"/>
        </a:p>
      </dgm:t>
    </dgm:pt>
    <dgm:pt modelId="{D990F8F2-C8F7-074F-B41B-70FA8BB62215}">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Year 3</a:t>
          </a:r>
        </a:p>
      </dgm:t>
    </dgm:pt>
    <dgm:pt modelId="{3D028FC9-B867-3B4F-BB28-775DDD50F96B}" type="parTrans" cxnId="{C6305009-132A-934A-A2A3-8DD30DCFD359}">
      <dgm:prSet/>
      <dgm:spPr/>
      <dgm:t>
        <a:bodyPr/>
        <a:lstStyle/>
        <a:p>
          <a:endParaRPr lang="en-US"/>
        </a:p>
      </dgm:t>
    </dgm:pt>
    <dgm:pt modelId="{0D67035D-304C-9745-A2D0-64BCB13D782C}" type="sibTrans" cxnId="{C6305009-132A-934A-A2A3-8DD30DCFD359}">
      <dgm:prSet/>
      <dgm:spPr/>
      <dgm:t>
        <a:bodyPr/>
        <a:lstStyle/>
        <a:p>
          <a:endParaRPr lang="en-US"/>
        </a:p>
      </dgm:t>
    </dgm:pt>
    <dgm:pt modelId="{952688A4-2621-314A-ACEE-34737697E73B}" type="pres">
      <dgm:prSet presAssocID="{841A8D26-2192-8847-ADC4-DCC9F33AAFCB}" presName="CompostProcess" presStyleCnt="0">
        <dgm:presLayoutVars>
          <dgm:dir/>
          <dgm:resizeHandles val="exact"/>
        </dgm:presLayoutVars>
      </dgm:prSet>
      <dgm:spPr/>
    </dgm:pt>
    <dgm:pt modelId="{3F02F9C7-D6F3-A345-8F2A-D5CC1E43F2FD}" type="pres">
      <dgm:prSet presAssocID="{841A8D26-2192-8847-ADC4-DCC9F33AAFCB}" presName="arrow" presStyleLbl="bgShp" presStyleIdx="0" presStyleCnt="1"/>
      <dgm:spPr/>
    </dgm:pt>
    <dgm:pt modelId="{DA644E58-1540-C84E-88E7-B4F4DFC3B969}" type="pres">
      <dgm:prSet presAssocID="{841A8D26-2192-8847-ADC4-DCC9F33AAFCB}" presName="linearProcess" presStyleCnt="0"/>
      <dgm:spPr/>
    </dgm:pt>
    <dgm:pt modelId="{575561F3-7B99-3E49-ACE3-5E764CFF2775}" type="pres">
      <dgm:prSet presAssocID="{F92483CC-C39E-B841-8147-9574FB9A837E}" presName="textNode" presStyleLbl="node1" presStyleIdx="0" presStyleCnt="4">
        <dgm:presLayoutVars>
          <dgm:bulletEnabled val="1"/>
        </dgm:presLayoutVars>
      </dgm:prSet>
      <dgm:spPr/>
    </dgm:pt>
    <dgm:pt modelId="{65F4D319-26C3-4743-BD23-766A7C68FF5D}" type="pres">
      <dgm:prSet presAssocID="{1C123835-51B4-5643-9784-2B47ABF5C92E}" presName="sibTrans" presStyleCnt="0"/>
      <dgm:spPr/>
    </dgm:pt>
    <dgm:pt modelId="{44432A12-DC51-5941-ABFD-0F0D1BF2E190}" type="pres">
      <dgm:prSet presAssocID="{F87ABCE2-9E67-6B42-831C-3E19953A59A0}" presName="textNode" presStyleLbl="node1" presStyleIdx="1" presStyleCnt="4">
        <dgm:presLayoutVars>
          <dgm:bulletEnabled val="1"/>
        </dgm:presLayoutVars>
      </dgm:prSet>
      <dgm:spPr/>
    </dgm:pt>
    <dgm:pt modelId="{3CBEE5A2-24C2-9B45-9FCB-7A188ED46C1A}" type="pres">
      <dgm:prSet presAssocID="{8342AE81-CC04-7E46-86BD-9AFF040EA8C1}" presName="sibTrans" presStyleCnt="0"/>
      <dgm:spPr/>
    </dgm:pt>
    <dgm:pt modelId="{3156E392-F39F-F547-A620-8369A8BE9946}" type="pres">
      <dgm:prSet presAssocID="{49A99298-CC88-8A4A-9F74-5797180114A8}" presName="textNode" presStyleLbl="node1" presStyleIdx="2" presStyleCnt="4">
        <dgm:presLayoutVars>
          <dgm:bulletEnabled val="1"/>
        </dgm:presLayoutVars>
      </dgm:prSet>
      <dgm:spPr/>
    </dgm:pt>
    <dgm:pt modelId="{059F1F22-B8A8-DE47-AAF1-224BCD9BC195}" type="pres">
      <dgm:prSet presAssocID="{C49FBF8E-B6D3-6845-BE46-E2685AD46AAA}" presName="sibTrans" presStyleCnt="0"/>
      <dgm:spPr/>
    </dgm:pt>
    <dgm:pt modelId="{57D0DA55-4B33-F54E-A6FB-A48BCCD8CE0F}" type="pres">
      <dgm:prSet presAssocID="{D990F8F2-C8F7-074F-B41B-70FA8BB62215}" presName="textNode" presStyleLbl="node1" presStyleIdx="3" presStyleCnt="4">
        <dgm:presLayoutVars>
          <dgm:bulletEnabled val="1"/>
        </dgm:presLayoutVars>
      </dgm:prSet>
      <dgm:spPr/>
    </dgm:pt>
  </dgm:ptLst>
  <dgm:cxnLst>
    <dgm:cxn modelId="{C6305009-132A-934A-A2A3-8DD30DCFD359}" srcId="{841A8D26-2192-8847-ADC4-DCC9F33AAFCB}" destId="{D990F8F2-C8F7-074F-B41B-70FA8BB62215}" srcOrd="3" destOrd="0" parTransId="{3D028FC9-B867-3B4F-BB28-775DDD50F96B}" sibTransId="{0D67035D-304C-9745-A2D0-64BCB13D782C}"/>
    <dgm:cxn modelId="{D0387924-5134-1149-826F-87FCBE66ED16}" srcId="{841A8D26-2192-8847-ADC4-DCC9F33AAFCB}" destId="{49A99298-CC88-8A4A-9F74-5797180114A8}" srcOrd="2" destOrd="0" parTransId="{2B8553CE-36A7-864B-A907-389574C7203A}" sibTransId="{C49FBF8E-B6D3-6845-BE46-E2685AD46AAA}"/>
    <dgm:cxn modelId="{61EE4C28-723E-EC4E-82AD-ACB87054C762}" type="presOf" srcId="{49A99298-CC88-8A4A-9F74-5797180114A8}" destId="{3156E392-F39F-F547-A620-8369A8BE9946}" srcOrd="0" destOrd="0" presId="urn:microsoft.com/office/officeart/2005/8/layout/hProcess9"/>
    <dgm:cxn modelId="{DAEFE539-617E-B046-8DD8-1551D8CC7A8C}" type="presOf" srcId="{841A8D26-2192-8847-ADC4-DCC9F33AAFCB}" destId="{952688A4-2621-314A-ACEE-34737697E73B}" srcOrd="0" destOrd="0" presId="urn:microsoft.com/office/officeart/2005/8/layout/hProcess9"/>
    <dgm:cxn modelId="{9864B341-9458-264C-8DC6-60FA7F58EAA8}" srcId="{841A8D26-2192-8847-ADC4-DCC9F33AAFCB}" destId="{F87ABCE2-9E67-6B42-831C-3E19953A59A0}" srcOrd="1" destOrd="0" parTransId="{0EECDAD6-7577-7141-B39F-1527251B6127}" sibTransId="{8342AE81-CC04-7E46-86BD-9AFF040EA8C1}"/>
    <dgm:cxn modelId="{98203F4C-E681-2D4F-8BAE-514AC3E9888F}" type="presOf" srcId="{F92483CC-C39E-B841-8147-9574FB9A837E}" destId="{575561F3-7B99-3E49-ACE3-5E764CFF2775}" srcOrd="0" destOrd="0" presId="urn:microsoft.com/office/officeart/2005/8/layout/hProcess9"/>
    <dgm:cxn modelId="{ADF1EAA4-5482-9C48-BCA8-408EB6D6B1E3}" type="presOf" srcId="{D990F8F2-C8F7-074F-B41B-70FA8BB62215}" destId="{57D0DA55-4B33-F54E-A6FB-A48BCCD8CE0F}" srcOrd="0" destOrd="0" presId="urn:microsoft.com/office/officeart/2005/8/layout/hProcess9"/>
    <dgm:cxn modelId="{B19E6ABA-145E-9B4C-9726-CF7F8A26D264}" srcId="{841A8D26-2192-8847-ADC4-DCC9F33AAFCB}" destId="{F92483CC-C39E-B841-8147-9574FB9A837E}" srcOrd="0" destOrd="0" parTransId="{F65BE478-B59A-C444-B789-BBD17276F2C7}" sibTransId="{1C123835-51B4-5643-9784-2B47ABF5C92E}"/>
    <dgm:cxn modelId="{9AF7B4D0-00FF-F84D-9921-E5E85C55AC77}" type="presOf" srcId="{F87ABCE2-9E67-6B42-831C-3E19953A59A0}" destId="{44432A12-DC51-5941-ABFD-0F0D1BF2E190}" srcOrd="0" destOrd="0" presId="urn:microsoft.com/office/officeart/2005/8/layout/hProcess9"/>
    <dgm:cxn modelId="{1F449486-3405-8A4F-9482-5B2DE2C8DB83}" type="presParOf" srcId="{952688A4-2621-314A-ACEE-34737697E73B}" destId="{3F02F9C7-D6F3-A345-8F2A-D5CC1E43F2FD}" srcOrd="0" destOrd="0" presId="urn:microsoft.com/office/officeart/2005/8/layout/hProcess9"/>
    <dgm:cxn modelId="{AFBEFA30-84B0-8A43-B5F0-2BFC9FF20090}" type="presParOf" srcId="{952688A4-2621-314A-ACEE-34737697E73B}" destId="{DA644E58-1540-C84E-88E7-B4F4DFC3B969}" srcOrd="1" destOrd="0" presId="urn:microsoft.com/office/officeart/2005/8/layout/hProcess9"/>
    <dgm:cxn modelId="{12B767CD-0C51-3F43-80BA-519FED1244BD}" type="presParOf" srcId="{DA644E58-1540-C84E-88E7-B4F4DFC3B969}" destId="{575561F3-7B99-3E49-ACE3-5E764CFF2775}" srcOrd="0" destOrd="0" presId="urn:microsoft.com/office/officeart/2005/8/layout/hProcess9"/>
    <dgm:cxn modelId="{58FB7FD1-B73D-A943-9C0C-AE4D2CD12540}" type="presParOf" srcId="{DA644E58-1540-C84E-88E7-B4F4DFC3B969}" destId="{65F4D319-26C3-4743-BD23-766A7C68FF5D}" srcOrd="1" destOrd="0" presId="urn:microsoft.com/office/officeart/2005/8/layout/hProcess9"/>
    <dgm:cxn modelId="{7E15C301-598C-A645-9877-870215686F7C}" type="presParOf" srcId="{DA644E58-1540-C84E-88E7-B4F4DFC3B969}" destId="{44432A12-DC51-5941-ABFD-0F0D1BF2E190}" srcOrd="2" destOrd="0" presId="urn:microsoft.com/office/officeart/2005/8/layout/hProcess9"/>
    <dgm:cxn modelId="{E890ABA4-54B0-1145-AA03-12F8B66EE66E}" type="presParOf" srcId="{DA644E58-1540-C84E-88E7-B4F4DFC3B969}" destId="{3CBEE5A2-24C2-9B45-9FCB-7A188ED46C1A}" srcOrd="3" destOrd="0" presId="urn:microsoft.com/office/officeart/2005/8/layout/hProcess9"/>
    <dgm:cxn modelId="{B2BDDFF1-AB2E-AE43-942D-037E7067EAA8}" type="presParOf" srcId="{DA644E58-1540-C84E-88E7-B4F4DFC3B969}" destId="{3156E392-F39F-F547-A620-8369A8BE9946}" srcOrd="4" destOrd="0" presId="urn:microsoft.com/office/officeart/2005/8/layout/hProcess9"/>
    <dgm:cxn modelId="{AB6E4A0B-2D9C-AC45-AB25-20B51F16E729}" type="presParOf" srcId="{DA644E58-1540-C84E-88E7-B4F4DFC3B969}" destId="{059F1F22-B8A8-DE47-AAF1-224BCD9BC195}" srcOrd="5" destOrd="0" presId="urn:microsoft.com/office/officeart/2005/8/layout/hProcess9"/>
    <dgm:cxn modelId="{0A080593-DFCD-7142-BF08-AABFFA641CD2}" type="presParOf" srcId="{DA644E58-1540-C84E-88E7-B4F4DFC3B969}" destId="{57D0DA55-4B33-F54E-A6FB-A48BCCD8CE0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FCF0A8-DCCD-CB4F-A4D7-AC9931AF36F2}" type="doc">
      <dgm:prSet loTypeId="urn:microsoft.com/office/officeart/2005/8/layout/cycle2" loCatId="cycle" qsTypeId="urn:microsoft.com/office/officeart/2005/8/quickstyle/simple4" qsCatId="simple" csTypeId="urn:microsoft.com/office/officeart/2005/8/colors/accent1_2" csCatId="accent1" phldr="1"/>
      <dgm:spPr/>
      <dgm:t>
        <a:bodyPr/>
        <a:lstStyle/>
        <a:p>
          <a:endParaRPr lang="en-US"/>
        </a:p>
      </dgm:t>
    </dgm:pt>
    <dgm:pt modelId="{3015B396-3615-EC42-A740-EDA3EF5CDE0A}">
      <dgm:prSet phldrT="[Text]"/>
      <dgm:spPr/>
      <dgm:t>
        <a:bodyPr/>
        <a:lstStyle/>
        <a:p>
          <a:r>
            <a:rPr lang="en-US" dirty="0"/>
            <a:t>Think Tank </a:t>
          </a:r>
          <a:r>
            <a:rPr lang="en-US" dirty="0" err="1"/>
            <a:t>Meeting(s</a:t>
          </a:r>
          <a:r>
            <a:rPr lang="en-US" dirty="0"/>
            <a:t>)</a:t>
          </a:r>
        </a:p>
      </dgm:t>
    </dgm:pt>
    <dgm:pt modelId="{40EA7FAF-30D5-744F-A8C1-CDC4B66E024C}" type="parTrans" cxnId="{7E6729BC-0959-3249-99BA-A0DA6989BA15}">
      <dgm:prSet/>
      <dgm:spPr/>
      <dgm:t>
        <a:bodyPr/>
        <a:lstStyle/>
        <a:p>
          <a:endParaRPr lang="en-US"/>
        </a:p>
      </dgm:t>
    </dgm:pt>
    <dgm:pt modelId="{46ECDB4C-790F-0C4E-886C-1B3D26D97202}" type="sibTrans" cxnId="{7E6729BC-0959-3249-99BA-A0DA6989BA15}">
      <dgm:prSet/>
      <dgm:spPr/>
      <dgm:t>
        <a:bodyPr/>
        <a:lstStyle/>
        <a:p>
          <a:endParaRPr lang="en-US"/>
        </a:p>
      </dgm:t>
    </dgm:pt>
    <dgm:pt modelId="{D3F8BF7A-8434-3D48-977C-567C3284A2C7}">
      <dgm:prSet phldrT="[Text]"/>
      <dgm:spPr>
        <a:solidFill>
          <a:srgbClr val="0000FF"/>
        </a:solidFill>
      </dgm:spPr>
      <dgm:t>
        <a:bodyPr/>
        <a:lstStyle/>
        <a:p>
          <a:r>
            <a:rPr lang="en-US" dirty="0"/>
            <a:t>Summer Institute</a:t>
          </a:r>
        </a:p>
        <a:p>
          <a:r>
            <a:rPr lang="en-US" dirty="0"/>
            <a:t>1-2 days </a:t>
          </a:r>
          <a:r>
            <a:rPr lang="en-US" dirty="0" err="1"/>
            <a:t>w</a:t>
          </a:r>
          <a:r>
            <a:rPr lang="en-US" dirty="0"/>
            <a:t>/ Admin</a:t>
          </a:r>
        </a:p>
      </dgm:t>
    </dgm:pt>
    <dgm:pt modelId="{B56CACBA-08C5-EE4A-ACC4-82348D23495C}" type="parTrans" cxnId="{6437CFF1-E92B-6947-A9E4-B98565AD2535}">
      <dgm:prSet/>
      <dgm:spPr/>
      <dgm:t>
        <a:bodyPr/>
        <a:lstStyle/>
        <a:p>
          <a:endParaRPr lang="en-US"/>
        </a:p>
      </dgm:t>
    </dgm:pt>
    <dgm:pt modelId="{57AC32B5-26F7-244F-8723-6A1E8DF3D695}" type="sibTrans" cxnId="{6437CFF1-E92B-6947-A9E4-B98565AD2535}">
      <dgm:prSet/>
      <dgm:spPr/>
      <dgm:t>
        <a:bodyPr/>
        <a:lstStyle/>
        <a:p>
          <a:endParaRPr lang="en-US"/>
        </a:p>
      </dgm:t>
    </dgm:pt>
    <dgm:pt modelId="{FDAC6848-5568-CD46-8D97-3E21B1185DAD}">
      <dgm:prSet phldrT="[Text]"/>
      <dgm:spPr/>
      <dgm:t>
        <a:bodyPr/>
        <a:lstStyle/>
        <a:p>
          <a:r>
            <a:rPr lang="en-US" dirty="0"/>
            <a:t>Think Tank </a:t>
          </a:r>
          <a:r>
            <a:rPr lang="en-US" dirty="0" err="1"/>
            <a:t>Meeting(s</a:t>
          </a:r>
          <a:r>
            <a:rPr lang="en-US" dirty="0"/>
            <a:t>)</a:t>
          </a:r>
        </a:p>
      </dgm:t>
    </dgm:pt>
    <dgm:pt modelId="{5F1BD08A-589C-EA45-83F9-E95A95AC0D22}" type="parTrans" cxnId="{0B36D7A4-1145-3340-BA84-12AD1E9F2419}">
      <dgm:prSet/>
      <dgm:spPr/>
      <dgm:t>
        <a:bodyPr/>
        <a:lstStyle/>
        <a:p>
          <a:endParaRPr lang="en-US"/>
        </a:p>
      </dgm:t>
    </dgm:pt>
    <dgm:pt modelId="{7E1D8F81-626A-754A-A273-D38F5D003D30}" type="sibTrans" cxnId="{0B36D7A4-1145-3340-BA84-12AD1E9F2419}">
      <dgm:prSet/>
      <dgm:spPr/>
      <dgm:t>
        <a:bodyPr/>
        <a:lstStyle/>
        <a:p>
          <a:endParaRPr lang="en-US"/>
        </a:p>
      </dgm:t>
    </dgm:pt>
    <dgm:pt modelId="{14A64AA8-47DE-3E45-BA1B-1B247FFA9B0A}">
      <dgm:prSet phldrT="[Text]"/>
      <dgm:spPr>
        <a:solidFill>
          <a:srgbClr val="3366FF"/>
        </a:solidFill>
      </dgm:spPr>
      <dgm:t>
        <a:bodyPr/>
        <a:lstStyle/>
        <a:p>
          <a:r>
            <a:rPr lang="en-US" dirty="0"/>
            <a:t>Fall PD Meeting</a:t>
          </a:r>
        </a:p>
      </dgm:t>
    </dgm:pt>
    <dgm:pt modelId="{D31042ED-8097-4644-B681-736EC7AC46B2}" type="parTrans" cxnId="{F09E0976-1698-4245-9A29-EFD93A53502F}">
      <dgm:prSet/>
      <dgm:spPr/>
      <dgm:t>
        <a:bodyPr/>
        <a:lstStyle/>
        <a:p>
          <a:endParaRPr lang="en-US"/>
        </a:p>
      </dgm:t>
    </dgm:pt>
    <dgm:pt modelId="{B2173E7C-7049-7F44-AADC-05EBE9143D59}" type="sibTrans" cxnId="{F09E0976-1698-4245-9A29-EFD93A53502F}">
      <dgm:prSet/>
      <dgm:spPr/>
      <dgm:t>
        <a:bodyPr/>
        <a:lstStyle/>
        <a:p>
          <a:endParaRPr lang="en-US"/>
        </a:p>
      </dgm:t>
    </dgm:pt>
    <dgm:pt modelId="{B29089DD-809A-C445-8B80-06AE89058393}">
      <dgm:prSet phldrT="[Text]"/>
      <dgm:spPr/>
      <dgm:t>
        <a:bodyPr/>
        <a:lstStyle/>
        <a:p>
          <a:r>
            <a:rPr lang="en-US" dirty="0"/>
            <a:t>Think Tank </a:t>
          </a:r>
          <a:r>
            <a:rPr lang="en-US" dirty="0" err="1"/>
            <a:t>Meeting(s</a:t>
          </a:r>
          <a:r>
            <a:rPr lang="en-US" dirty="0"/>
            <a:t>)</a:t>
          </a:r>
        </a:p>
      </dgm:t>
    </dgm:pt>
    <dgm:pt modelId="{F713D1A0-6460-FF45-8888-F27DD18ECFBC}" type="parTrans" cxnId="{98FB131E-8D28-BA45-9501-533E2E30EB4C}">
      <dgm:prSet/>
      <dgm:spPr/>
      <dgm:t>
        <a:bodyPr/>
        <a:lstStyle/>
        <a:p>
          <a:endParaRPr lang="en-US"/>
        </a:p>
      </dgm:t>
    </dgm:pt>
    <dgm:pt modelId="{683953A5-9380-624C-8942-4BA882A10838}" type="sibTrans" cxnId="{98FB131E-8D28-BA45-9501-533E2E30EB4C}">
      <dgm:prSet/>
      <dgm:spPr/>
      <dgm:t>
        <a:bodyPr/>
        <a:lstStyle/>
        <a:p>
          <a:endParaRPr lang="en-US"/>
        </a:p>
      </dgm:t>
    </dgm:pt>
    <dgm:pt modelId="{FC409181-70BA-854A-82B1-EB581F79BC09}">
      <dgm:prSet phldrT="[Text]"/>
      <dgm:spPr>
        <a:solidFill>
          <a:srgbClr val="3366FF"/>
        </a:solidFill>
      </dgm:spPr>
      <dgm:t>
        <a:bodyPr/>
        <a:lstStyle/>
        <a:p>
          <a:r>
            <a:rPr lang="en-US" dirty="0"/>
            <a:t>Winter PD Meeting</a:t>
          </a:r>
        </a:p>
      </dgm:t>
    </dgm:pt>
    <dgm:pt modelId="{E0184201-9D7F-E541-99F7-AD119844FBB0}" type="parTrans" cxnId="{E83352C7-C242-F442-B594-C1AFDFC3AFD5}">
      <dgm:prSet/>
      <dgm:spPr/>
      <dgm:t>
        <a:bodyPr/>
        <a:lstStyle/>
        <a:p>
          <a:endParaRPr lang="en-US"/>
        </a:p>
      </dgm:t>
    </dgm:pt>
    <dgm:pt modelId="{9E5D075A-B06F-D44C-A36A-3ADE5FECC06F}" type="sibTrans" cxnId="{E83352C7-C242-F442-B594-C1AFDFC3AFD5}">
      <dgm:prSet/>
      <dgm:spPr/>
      <dgm:t>
        <a:bodyPr/>
        <a:lstStyle/>
        <a:p>
          <a:endParaRPr lang="en-US"/>
        </a:p>
      </dgm:t>
    </dgm:pt>
    <dgm:pt modelId="{B2EE83BD-99DB-BE43-9EA8-84CE1DA62AF3}">
      <dgm:prSet phldrT="[Text]"/>
      <dgm:spPr/>
      <dgm:t>
        <a:bodyPr/>
        <a:lstStyle/>
        <a:p>
          <a:r>
            <a:rPr lang="en-US" dirty="0"/>
            <a:t>Think Tank </a:t>
          </a:r>
          <a:r>
            <a:rPr lang="en-US" dirty="0" err="1"/>
            <a:t>Meeting(s</a:t>
          </a:r>
          <a:r>
            <a:rPr lang="en-US" dirty="0"/>
            <a:t>)</a:t>
          </a:r>
        </a:p>
      </dgm:t>
    </dgm:pt>
    <dgm:pt modelId="{CACDF346-896B-6347-B231-6D6DF96FB96B}" type="parTrans" cxnId="{6DA0AF17-2235-6F41-8A9F-4FB7A8B51ED3}">
      <dgm:prSet/>
      <dgm:spPr/>
      <dgm:t>
        <a:bodyPr/>
        <a:lstStyle/>
        <a:p>
          <a:endParaRPr lang="en-US"/>
        </a:p>
      </dgm:t>
    </dgm:pt>
    <dgm:pt modelId="{D1F5FCC5-4E50-184E-A22F-0CB7E8344B3E}" type="sibTrans" cxnId="{6DA0AF17-2235-6F41-8A9F-4FB7A8B51ED3}">
      <dgm:prSet/>
      <dgm:spPr/>
      <dgm:t>
        <a:bodyPr/>
        <a:lstStyle/>
        <a:p>
          <a:endParaRPr lang="en-US"/>
        </a:p>
      </dgm:t>
    </dgm:pt>
    <dgm:pt modelId="{61136071-C5C0-E146-AA90-8D2A6AC491B9}">
      <dgm:prSet phldrT="[Text]"/>
      <dgm:spPr>
        <a:solidFill>
          <a:srgbClr val="0000FF"/>
        </a:solidFill>
      </dgm:spPr>
      <dgm:t>
        <a:bodyPr/>
        <a:lstStyle/>
        <a:p>
          <a:r>
            <a:rPr lang="en-US" dirty="0"/>
            <a:t>Spring PD Meeting</a:t>
          </a:r>
        </a:p>
        <a:p>
          <a:r>
            <a:rPr lang="en-US" dirty="0"/>
            <a:t>1-2 days </a:t>
          </a:r>
          <a:r>
            <a:rPr lang="en-US" dirty="0" err="1"/>
            <a:t>w</a:t>
          </a:r>
          <a:r>
            <a:rPr lang="en-US" dirty="0"/>
            <a:t>/Admin</a:t>
          </a:r>
        </a:p>
      </dgm:t>
    </dgm:pt>
    <dgm:pt modelId="{4CFD690D-8D02-9249-8C78-F99436B19B29}" type="parTrans" cxnId="{7394BD5F-FD69-E344-AA25-5D30991E4C59}">
      <dgm:prSet/>
      <dgm:spPr/>
      <dgm:t>
        <a:bodyPr/>
        <a:lstStyle/>
        <a:p>
          <a:endParaRPr lang="en-US"/>
        </a:p>
      </dgm:t>
    </dgm:pt>
    <dgm:pt modelId="{EE69CFD4-13FD-9043-8ADF-7CDD60C9407C}" type="sibTrans" cxnId="{7394BD5F-FD69-E344-AA25-5D30991E4C59}">
      <dgm:prSet/>
      <dgm:spPr/>
      <dgm:t>
        <a:bodyPr/>
        <a:lstStyle/>
        <a:p>
          <a:endParaRPr lang="en-US"/>
        </a:p>
      </dgm:t>
    </dgm:pt>
    <dgm:pt modelId="{7855E71C-058E-6844-98D2-9B8B8C9B3E0D}" type="pres">
      <dgm:prSet presAssocID="{82FCF0A8-DCCD-CB4F-A4D7-AC9931AF36F2}" presName="cycle" presStyleCnt="0">
        <dgm:presLayoutVars>
          <dgm:dir/>
          <dgm:resizeHandles val="exact"/>
        </dgm:presLayoutVars>
      </dgm:prSet>
      <dgm:spPr/>
    </dgm:pt>
    <dgm:pt modelId="{C9BF1A96-8B1A-844E-8B40-ED8D0C9EA900}" type="pres">
      <dgm:prSet presAssocID="{3015B396-3615-EC42-A740-EDA3EF5CDE0A}" presName="node" presStyleLbl="node1" presStyleIdx="0" presStyleCnt="8">
        <dgm:presLayoutVars>
          <dgm:bulletEnabled val="1"/>
        </dgm:presLayoutVars>
      </dgm:prSet>
      <dgm:spPr/>
    </dgm:pt>
    <dgm:pt modelId="{A63445C2-A095-BD49-B41F-93CF58B6E919}" type="pres">
      <dgm:prSet presAssocID="{46ECDB4C-790F-0C4E-886C-1B3D26D97202}" presName="sibTrans" presStyleLbl="sibTrans2D1" presStyleIdx="0" presStyleCnt="8"/>
      <dgm:spPr/>
    </dgm:pt>
    <dgm:pt modelId="{1D1E0ED2-878F-0B41-AD7C-182737F94309}" type="pres">
      <dgm:prSet presAssocID="{46ECDB4C-790F-0C4E-886C-1B3D26D97202}" presName="connectorText" presStyleLbl="sibTrans2D1" presStyleIdx="0" presStyleCnt="8"/>
      <dgm:spPr/>
    </dgm:pt>
    <dgm:pt modelId="{BCC33D4C-399A-0C46-8014-768D6E3D3CD3}" type="pres">
      <dgm:prSet presAssocID="{D3F8BF7A-8434-3D48-977C-567C3284A2C7}" presName="node" presStyleLbl="node1" presStyleIdx="1" presStyleCnt="8">
        <dgm:presLayoutVars>
          <dgm:bulletEnabled val="1"/>
        </dgm:presLayoutVars>
      </dgm:prSet>
      <dgm:spPr/>
    </dgm:pt>
    <dgm:pt modelId="{600375DA-310F-5C4F-A3B4-991FB3D79B17}" type="pres">
      <dgm:prSet presAssocID="{57AC32B5-26F7-244F-8723-6A1E8DF3D695}" presName="sibTrans" presStyleLbl="sibTrans2D1" presStyleIdx="1" presStyleCnt="8"/>
      <dgm:spPr/>
    </dgm:pt>
    <dgm:pt modelId="{627A4429-E06F-0341-AAD6-8F4809E0E262}" type="pres">
      <dgm:prSet presAssocID="{57AC32B5-26F7-244F-8723-6A1E8DF3D695}" presName="connectorText" presStyleLbl="sibTrans2D1" presStyleIdx="1" presStyleCnt="8"/>
      <dgm:spPr/>
    </dgm:pt>
    <dgm:pt modelId="{981AC843-2F32-5343-8E4B-AA012D2924D9}" type="pres">
      <dgm:prSet presAssocID="{FDAC6848-5568-CD46-8D97-3E21B1185DAD}" presName="node" presStyleLbl="node1" presStyleIdx="2" presStyleCnt="8">
        <dgm:presLayoutVars>
          <dgm:bulletEnabled val="1"/>
        </dgm:presLayoutVars>
      </dgm:prSet>
      <dgm:spPr/>
    </dgm:pt>
    <dgm:pt modelId="{2F8AE467-9161-0948-8266-BF884E569F07}" type="pres">
      <dgm:prSet presAssocID="{7E1D8F81-626A-754A-A273-D38F5D003D30}" presName="sibTrans" presStyleLbl="sibTrans2D1" presStyleIdx="2" presStyleCnt="8"/>
      <dgm:spPr/>
    </dgm:pt>
    <dgm:pt modelId="{9762DCFD-95F2-5346-94A3-7DFE89E0A0EF}" type="pres">
      <dgm:prSet presAssocID="{7E1D8F81-626A-754A-A273-D38F5D003D30}" presName="connectorText" presStyleLbl="sibTrans2D1" presStyleIdx="2" presStyleCnt="8"/>
      <dgm:spPr/>
    </dgm:pt>
    <dgm:pt modelId="{900FD32F-B326-724C-A892-8837F22B3C65}" type="pres">
      <dgm:prSet presAssocID="{14A64AA8-47DE-3E45-BA1B-1B247FFA9B0A}" presName="node" presStyleLbl="node1" presStyleIdx="3" presStyleCnt="8">
        <dgm:presLayoutVars>
          <dgm:bulletEnabled val="1"/>
        </dgm:presLayoutVars>
      </dgm:prSet>
      <dgm:spPr/>
    </dgm:pt>
    <dgm:pt modelId="{F918196A-FFBA-CD45-A0CA-1BF7ABBDBCEF}" type="pres">
      <dgm:prSet presAssocID="{B2173E7C-7049-7F44-AADC-05EBE9143D59}" presName="sibTrans" presStyleLbl="sibTrans2D1" presStyleIdx="3" presStyleCnt="8"/>
      <dgm:spPr/>
    </dgm:pt>
    <dgm:pt modelId="{783359DE-0613-904A-80A8-2C239675DB09}" type="pres">
      <dgm:prSet presAssocID="{B2173E7C-7049-7F44-AADC-05EBE9143D59}" presName="connectorText" presStyleLbl="sibTrans2D1" presStyleIdx="3" presStyleCnt="8"/>
      <dgm:spPr/>
    </dgm:pt>
    <dgm:pt modelId="{4EEC798A-E1ED-0A47-96C8-E849C182A754}" type="pres">
      <dgm:prSet presAssocID="{B29089DD-809A-C445-8B80-06AE89058393}" presName="node" presStyleLbl="node1" presStyleIdx="4" presStyleCnt="8">
        <dgm:presLayoutVars>
          <dgm:bulletEnabled val="1"/>
        </dgm:presLayoutVars>
      </dgm:prSet>
      <dgm:spPr/>
    </dgm:pt>
    <dgm:pt modelId="{76C25A1F-9496-4B42-8649-EE108E835750}" type="pres">
      <dgm:prSet presAssocID="{683953A5-9380-624C-8942-4BA882A10838}" presName="sibTrans" presStyleLbl="sibTrans2D1" presStyleIdx="4" presStyleCnt="8"/>
      <dgm:spPr/>
    </dgm:pt>
    <dgm:pt modelId="{17DE4171-0F4F-F946-AE43-64DC62C87489}" type="pres">
      <dgm:prSet presAssocID="{683953A5-9380-624C-8942-4BA882A10838}" presName="connectorText" presStyleLbl="sibTrans2D1" presStyleIdx="4" presStyleCnt="8"/>
      <dgm:spPr/>
    </dgm:pt>
    <dgm:pt modelId="{74983813-1EF5-CC4A-81B1-EFBFCC9190C9}" type="pres">
      <dgm:prSet presAssocID="{FC409181-70BA-854A-82B1-EB581F79BC09}" presName="node" presStyleLbl="node1" presStyleIdx="5" presStyleCnt="8">
        <dgm:presLayoutVars>
          <dgm:bulletEnabled val="1"/>
        </dgm:presLayoutVars>
      </dgm:prSet>
      <dgm:spPr/>
    </dgm:pt>
    <dgm:pt modelId="{1B69D22B-18F2-FC43-8DAB-0010261F5819}" type="pres">
      <dgm:prSet presAssocID="{9E5D075A-B06F-D44C-A36A-3ADE5FECC06F}" presName="sibTrans" presStyleLbl="sibTrans2D1" presStyleIdx="5" presStyleCnt="8"/>
      <dgm:spPr/>
    </dgm:pt>
    <dgm:pt modelId="{C487BCBD-6C49-D947-84C6-9B7F38F05B9E}" type="pres">
      <dgm:prSet presAssocID="{9E5D075A-B06F-D44C-A36A-3ADE5FECC06F}" presName="connectorText" presStyleLbl="sibTrans2D1" presStyleIdx="5" presStyleCnt="8"/>
      <dgm:spPr/>
    </dgm:pt>
    <dgm:pt modelId="{2A643385-110B-164E-819F-906EEECCA25B}" type="pres">
      <dgm:prSet presAssocID="{B2EE83BD-99DB-BE43-9EA8-84CE1DA62AF3}" presName="node" presStyleLbl="node1" presStyleIdx="6" presStyleCnt="8">
        <dgm:presLayoutVars>
          <dgm:bulletEnabled val="1"/>
        </dgm:presLayoutVars>
      </dgm:prSet>
      <dgm:spPr/>
    </dgm:pt>
    <dgm:pt modelId="{93BCC281-D047-0146-98F2-0602B7132878}" type="pres">
      <dgm:prSet presAssocID="{D1F5FCC5-4E50-184E-A22F-0CB7E8344B3E}" presName="sibTrans" presStyleLbl="sibTrans2D1" presStyleIdx="6" presStyleCnt="8"/>
      <dgm:spPr/>
    </dgm:pt>
    <dgm:pt modelId="{B72A472A-35CD-C749-BA0F-7590D8188AC9}" type="pres">
      <dgm:prSet presAssocID="{D1F5FCC5-4E50-184E-A22F-0CB7E8344B3E}" presName="connectorText" presStyleLbl="sibTrans2D1" presStyleIdx="6" presStyleCnt="8"/>
      <dgm:spPr/>
    </dgm:pt>
    <dgm:pt modelId="{EE113B0D-9E7A-234A-9859-DF3612D70E7A}" type="pres">
      <dgm:prSet presAssocID="{61136071-C5C0-E146-AA90-8D2A6AC491B9}" presName="node" presStyleLbl="node1" presStyleIdx="7" presStyleCnt="8">
        <dgm:presLayoutVars>
          <dgm:bulletEnabled val="1"/>
        </dgm:presLayoutVars>
      </dgm:prSet>
      <dgm:spPr/>
    </dgm:pt>
    <dgm:pt modelId="{C80D1A04-327E-E949-89C3-0DBE2FB69BCF}" type="pres">
      <dgm:prSet presAssocID="{EE69CFD4-13FD-9043-8ADF-7CDD60C9407C}" presName="sibTrans" presStyleLbl="sibTrans2D1" presStyleIdx="7" presStyleCnt="8"/>
      <dgm:spPr/>
    </dgm:pt>
    <dgm:pt modelId="{3A8ECB1D-34F4-EE48-81FA-A8A55E284494}" type="pres">
      <dgm:prSet presAssocID="{EE69CFD4-13FD-9043-8ADF-7CDD60C9407C}" presName="connectorText" presStyleLbl="sibTrans2D1" presStyleIdx="7" presStyleCnt="8"/>
      <dgm:spPr/>
    </dgm:pt>
  </dgm:ptLst>
  <dgm:cxnLst>
    <dgm:cxn modelId="{E26CB602-ABA1-014C-829B-F407C81B2840}" type="presOf" srcId="{EE69CFD4-13FD-9043-8ADF-7CDD60C9407C}" destId="{C80D1A04-327E-E949-89C3-0DBE2FB69BCF}" srcOrd="0" destOrd="0" presId="urn:microsoft.com/office/officeart/2005/8/layout/cycle2"/>
    <dgm:cxn modelId="{6DA0AF17-2235-6F41-8A9F-4FB7A8B51ED3}" srcId="{82FCF0A8-DCCD-CB4F-A4D7-AC9931AF36F2}" destId="{B2EE83BD-99DB-BE43-9EA8-84CE1DA62AF3}" srcOrd="6" destOrd="0" parTransId="{CACDF346-896B-6347-B231-6D6DF96FB96B}" sibTransId="{D1F5FCC5-4E50-184E-A22F-0CB7E8344B3E}"/>
    <dgm:cxn modelId="{29F39D1B-D98A-A241-985B-583F7540CDAD}" type="presOf" srcId="{82FCF0A8-DCCD-CB4F-A4D7-AC9931AF36F2}" destId="{7855E71C-058E-6844-98D2-9B8B8C9B3E0D}" srcOrd="0" destOrd="0" presId="urn:microsoft.com/office/officeart/2005/8/layout/cycle2"/>
    <dgm:cxn modelId="{98FB131E-8D28-BA45-9501-533E2E30EB4C}" srcId="{82FCF0A8-DCCD-CB4F-A4D7-AC9931AF36F2}" destId="{B29089DD-809A-C445-8B80-06AE89058393}" srcOrd="4" destOrd="0" parTransId="{F713D1A0-6460-FF45-8888-F27DD18ECFBC}" sibTransId="{683953A5-9380-624C-8942-4BA882A10838}"/>
    <dgm:cxn modelId="{B626CB2C-8904-944F-AC8F-475C704F53AC}" type="presOf" srcId="{B2173E7C-7049-7F44-AADC-05EBE9143D59}" destId="{F918196A-FFBA-CD45-A0CA-1BF7ABBDBCEF}" srcOrd="0" destOrd="0" presId="urn:microsoft.com/office/officeart/2005/8/layout/cycle2"/>
    <dgm:cxn modelId="{8BC13E3D-B3C2-814C-B643-301D194677E3}" type="presOf" srcId="{3015B396-3615-EC42-A740-EDA3EF5CDE0A}" destId="{C9BF1A96-8B1A-844E-8B40-ED8D0C9EA900}" srcOrd="0" destOrd="0" presId="urn:microsoft.com/office/officeart/2005/8/layout/cycle2"/>
    <dgm:cxn modelId="{4073753D-B563-1443-A4F5-55D56D406948}" type="presOf" srcId="{46ECDB4C-790F-0C4E-886C-1B3D26D97202}" destId="{A63445C2-A095-BD49-B41F-93CF58B6E919}" srcOrd="0" destOrd="0" presId="urn:microsoft.com/office/officeart/2005/8/layout/cycle2"/>
    <dgm:cxn modelId="{720D363F-7974-0C44-B03B-B4FD8C12137B}" type="presOf" srcId="{D3F8BF7A-8434-3D48-977C-567C3284A2C7}" destId="{BCC33D4C-399A-0C46-8014-768D6E3D3CD3}" srcOrd="0" destOrd="0" presId="urn:microsoft.com/office/officeart/2005/8/layout/cycle2"/>
    <dgm:cxn modelId="{7394BD5F-FD69-E344-AA25-5D30991E4C59}" srcId="{82FCF0A8-DCCD-CB4F-A4D7-AC9931AF36F2}" destId="{61136071-C5C0-E146-AA90-8D2A6AC491B9}" srcOrd="7" destOrd="0" parTransId="{4CFD690D-8D02-9249-8C78-F99436B19B29}" sibTransId="{EE69CFD4-13FD-9043-8ADF-7CDD60C9407C}"/>
    <dgm:cxn modelId="{F05FFC5F-96FB-F049-9CEF-03116E841F6D}" type="presOf" srcId="{FDAC6848-5568-CD46-8D97-3E21B1185DAD}" destId="{981AC843-2F32-5343-8E4B-AA012D2924D9}" srcOrd="0" destOrd="0" presId="urn:microsoft.com/office/officeart/2005/8/layout/cycle2"/>
    <dgm:cxn modelId="{9B340D62-E323-7744-9537-865502C5A936}" type="presOf" srcId="{B2EE83BD-99DB-BE43-9EA8-84CE1DA62AF3}" destId="{2A643385-110B-164E-819F-906EEECCA25B}" srcOrd="0" destOrd="0" presId="urn:microsoft.com/office/officeart/2005/8/layout/cycle2"/>
    <dgm:cxn modelId="{3B358366-8DBB-2747-8322-FD9F4FE03CF4}" type="presOf" srcId="{7E1D8F81-626A-754A-A273-D38F5D003D30}" destId="{9762DCFD-95F2-5346-94A3-7DFE89E0A0EF}" srcOrd="1" destOrd="0" presId="urn:microsoft.com/office/officeart/2005/8/layout/cycle2"/>
    <dgm:cxn modelId="{26369266-F43D-3D4C-9421-D50234B50186}" type="presOf" srcId="{9E5D075A-B06F-D44C-A36A-3ADE5FECC06F}" destId="{C487BCBD-6C49-D947-84C6-9B7F38F05B9E}" srcOrd="1" destOrd="0" presId="urn:microsoft.com/office/officeart/2005/8/layout/cycle2"/>
    <dgm:cxn modelId="{7150BA6A-26EA-3E46-970C-5610CF8ED9F3}" type="presOf" srcId="{683953A5-9380-624C-8942-4BA882A10838}" destId="{17DE4171-0F4F-F946-AE43-64DC62C87489}" srcOrd="1" destOrd="0" presId="urn:microsoft.com/office/officeart/2005/8/layout/cycle2"/>
    <dgm:cxn modelId="{26FC846B-8AEF-E343-A224-20BAB36226F8}" type="presOf" srcId="{FC409181-70BA-854A-82B1-EB581F79BC09}" destId="{74983813-1EF5-CC4A-81B1-EFBFCC9190C9}" srcOrd="0" destOrd="0" presId="urn:microsoft.com/office/officeart/2005/8/layout/cycle2"/>
    <dgm:cxn modelId="{3941DB4C-7B9F-B44D-A289-130BA46B0BA6}" type="presOf" srcId="{B29089DD-809A-C445-8B80-06AE89058393}" destId="{4EEC798A-E1ED-0A47-96C8-E849C182A754}" srcOrd="0" destOrd="0" presId="urn:microsoft.com/office/officeart/2005/8/layout/cycle2"/>
    <dgm:cxn modelId="{C51A2A4E-0F75-9749-BE08-FDF1BC5848AA}" type="presOf" srcId="{D1F5FCC5-4E50-184E-A22F-0CB7E8344B3E}" destId="{93BCC281-D047-0146-98F2-0602B7132878}" srcOrd="0" destOrd="0" presId="urn:microsoft.com/office/officeart/2005/8/layout/cycle2"/>
    <dgm:cxn modelId="{F09E0976-1698-4245-9A29-EFD93A53502F}" srcId="{82FCF0A8-DCCD-CB4F-A4D7-AC9931AF36F2}" destId="{14A64AA8-47DE-3E45-BA1B-1B247FFA9B0A}" srcOrd="3" destOrd="0" parTransId="{D31042ED-8097-4644-B681-736EC7AC46B2}" sibTransId="{B2173E7C-7049-7F44-AADC-05EBE9143D59}"/>
    <dgm:cxn modelId="{E09E6477-A72D-304E-8CC6-E7A07BA8C3B6}" type="presOf" srcId="{61136071-C5C0-E146-AA90-8D2A6AC491B9}" destId="{EE113B0D-9E7A-234A-9859-DF3612D70E7A}" srcOrd="0" destOrd="0" presId="urn:microsoft.com/office/officeart/2005/8/layout/cycle2"/>
    <dgm:cxn modelId="{3D9DD757-D37D-A94B-98DC-9AA281B8F8BE}" type="presOf" srcId="{D1F5FCC5-4E50-184E-A22F-0CB7E8344B3E}" destId="{B72A472A-35CD-C749-BA0F-7590D8188AC9}" srcOrd="1" destOrd="0" presId="urn:microsoft.com/office/officeart/2005/8/layout/cycle2"/>
    <dgm:cxn modelId="{9786DE5A-561B-CF4B-B970-834919DC707A}" type="presOf" srcId="{B2173E7C-7049-7F44-AADC-05EBE9143D59}" destId="{783359DE-0613-904A-80A8-2C239675DB09}" srcOrd="1" destOrd="0" presId="urn:microsoft.com/office/officeart/2005/8/layout/cycle2"/>
    <dgm:cxn modelId="{33DC187D-C3A0-C849-A81C-E6824ADC505A}" type="presOf" srcId="{7E1D8F81-626A-754A-A273-D38F5D003D30}" destId="{2F8AE467-9161-0948-8266-BF884E569F07}" srcOrd="0" destOrd="0" presId="urn:microsoft.com/office/officeart/2005/8/layout/cycle2"/>
    <dgm:cxn modelId="{B0BEE88E-E896-E048-A886-42802D3F30F7}" type="presOf" srcId="{14A64AA8-47DE-3E45-BA1B-1B247FFA9B0A}" destId="{900FD32F-B326-724C-A892-8837F22B3C65}" srcOrd="0" destOrd="0" presId="urn:microsoft.com/office/officeart/2005/8/layout/cycle2"/>
    <dgm:cxn modelId="{0B36D7A4-1145-3340-BA84-12AD1E9F2419}" srcId="{82FCF0A8-DCCD-CB4F-A4D7-AC9931AF36F2}" destId="{FDAC6848-5568-CD46-8D97-3E21B1185DAD}" srcOrd="2" destOrd="0" parTransId="{5F1BD08A-589C-EA45-83F9-E95A95AC0D22}" sibTransId="{7E1D8F81-626A-754A-A273-D38F5D003D30}"/>
    <dgm:cxn modelId="{7E6729BC-0959-3249-99BA-A0DA6989BA15}" srcId="{82FCF0A8-DCCD-CB4F-A4D7-AC9931AF36F2}" destId="{3015B396-3615-EC42-A740-EDA3EF5CDE0A}" srcOrd="0" destOrd="0" parTransId="{40EA7FAF-30D5-744F-A8C1-CDC4B66E024C}" sibTransId="{46ECDB4C-790F-0C4E-886C-1B3D26D97202}"/>
    <dgm:cxn modelId="{75B93DBC-DAB4-1D40-A8DC-4AE76075314F}" type="presOf" srcId="{EE69CFD4-13FD-9043-8ADF-7CDD60C9407C}" destId="{3A8ECB1D-34F4-EE48-81FA-A8A55E284494}" srcOrd="1" destOrd="0" presId="urn:microsoft.com/office/officeart/2005/8/layout/cycle2"/>
    <dgm:cxn modelId="{E83352C7-C242-F442-B594-C1AFDFC3AFD5}" srcId="{82FCF0A8-DCCD-CB4F-A4D7-AC9931AF36F2}" destId="{FC409181-70BA-854A-82B1-EB581F79BC09}" srcOrd="5" destOrd="0" parTransId="{E0184201-9D7F-E541-99F7-AD119844FBB0}" sibTransId="{9E5D075A-B06F-D44C-A36A-3ADE5FECC06F}"/>
    <dgm:cxn modelId="{35A02BDC-8272-4E4A-A79E-A5161B2E3A3B}" type="presOf" srcId="{46ECDB4C-790F-0C4E-886C-1B3D26D97202}" destId="{1D1E0ED2-878F-0B41-AD7C-182737F94309}" srcOrd="1" destOrd="0" presId="urn:microsoft.com/office/officeart/2005/8/layout/cycle2"/>
    <dgm:cxn modelId="{7B2CC0DC-F306-FB40-95A3-9DA974227C82}" type="presOf" srcId="{57AC32B5-26F7-244F-8723-6A1E8DF3D695}" destId="{627A4429-E06F-0341-AAD6-8F4809E0E262}" srcOrd="1" destOrd="0" presId="urn:microsoft.com/office/officeart/2005/8/layout/cycle2"/>
    <dgm:cxn modelId="{6437CFF1-E92B-6947-A9E4-B98565AD2535}" srcId="{82FCF0A8-DCCD-CB4F-A4D7-AC9931AF36F2}" destId="{D3F8BF7A-8434-3D48-977C-567C3284A2C7}" srcOrd="1" destOrd="0" parTransId="{B56CACBA-08C5-EE4A-ACC4-82348D23495C}" sibTransId="{57AC32B5-26F7-244F-8723-6A1E8DF3D695}"/>
    <dgm:cxn modelId="{E330E2F3-B19E-EC4C-AA1A-E3CDC45EB080}" type="presOf" srcId="{57AC32B5-26F7-244F-8723-6A1E8DF3D695}" destId="{600375DA-310F-5C4F-A3B4-991FB3D79B17}" srcOrd="0" destOrd="0" presId="urn:microsoft.com/office/officeart/2005/8/layout/cycle2"/>
    <dgm:cxn modelId="{857C4CF5-9F8D-8F4E-A556-902F616D01E9}" type="presOf" srcId="{9E5D075A-B06F-D44C-A36A-3ADE5FECC06F}" destId="{1B69D22B-18F2-FC43-8DAB-0010261F5819}" srcOrd="0" destOrd="0" presId="urn:microsoft.com/office/officeart/2005/8/layout/cycle2"/>
    <dgm:cxn modelId="{12AFC5FE-0750-0848-9498-FC0824FB0163}" type="presOf" srcId="{683953A5-9380-624C-8942-4BA882A10838}" destId="{76C25A1F-9496-4B42-8649-EE108E835750}" srcOrd="0" destOrd="0" presId="urn:microsoft.com/office/officeart/2005/8/layout/cycle2"/>
    <dgm:cxn modelId="{23A81E63-6AC1-B24E-B6FE-9DBCA0EDBDE8}" type="presParOf" srcId="{7855E71C-058E-6844-98D2-9B8B8C9B3E0D}" destId="{C9BF1A96-8B1A-844E-8B40-ED8D0C9EA900}" srcOrd="0" destOrd="0" presId="urn:microsoft.com/office/officeart/2005/8/layout/cycle2"/>
    <dgm:cxn modelId="{824D3727-3DF4-3842-981E-9E07EDFED544}" type="presParOf" srcId="{7855E71C-058E-6844-98D2-9B8B8C9B3E0D}" destId="{A63445C2-A095-BD49-B41F-93CF58B6E919}" srcOrd="1" destOrd="0" presId="urn:microsoft.com/office/officeart/2005/8/layout/cycle2"/>
    <dgm:cxn modelId="{E2B9F0DE-7E36-2142-AD09-0D84496770C5}" type="presParOf" srcId="{A63445C2-A095-BD49-B41F-93CF58B6E919}" destId="{1D1E0ED2-878F-0B41-AD7C-182737F94309}" srcOrd="0" destOrd="0" presId="urn:microsoft.com/office/officeart/2005/8/layout/cycle2"/>
    <dgm:cxn modelId="{06B695B9-192A-0D4A-A927-B20BB635818A}" type="presParOf" srcId="{7855E71C-058E-6844-98D2-9B8B8C9B3E0D}" destId="{BCC33D4C-399A-0C46-8014-768D6E3D3CD3}" srcOrd="2" destOrd="0" presId="urn:microsoft.com/office/officeart/2005/8/layout/cycle2"/>
    <dgm:cxn modelId="{CFAA5E82-FFA0-2146-A03E-61AF89503784}" type="presParOf" srcId="{7855E71C-058E-6844-98D2-9B8B8C9B3E0D}" destId="{600375DA-310F-5C4F-A3B4-991FB3D79B17}" srcOrd="3" destOrd="0" presId="urn:microsoft.com/office/officeart/2005/8/layout/cycle2"/>
    <dgm:cxn modelId="{46F58B32-8E72-E04F-A8DA-766CC3BDC7DA}" type="presParOf" srcId="{600375DA-310F-5C4F-A3B4-991FB3D79B17}" destId="{627A4429-E06F-0341-AAD6-8F4809E0E262}" srcOrd="0" destOrd="0" presId="urn:microsoft.com/office/officeart/2005/8/layout/cycle2"/>
    <dgm:cxn modelId="{912F1F11-896E-7349-A954-AAE7861042AD}" type="presParOf" srcId="{7855E71C-058E-6844-98D2-9B8B8C9B3E0D}" destId="{981AC843-2F32-5343-8E4B-AA012D2924D9}" srcOrd="4" destOrd="0" presId="urn:microsoft.com/office/officeart/2005/8/layout/cycle2"/>
    <dgm:cxn modelId="{D9BEC73A-09C8-F149-B5BC-8FFD095F7900}" type="presParOf" srcId="{7855E71C-058E-6844-98D2-9B8B8C9B3E0D}" destId="{2F8AE467-9161-0948-8266-BF884E569F07}" srcOrd="5" destOrd="0" presId="urn:microsoft.com/office/officeart/2005/8/layout/cycle2"/>
    <dgm:cxn modelId="{6B7F1A39-E25E-954B-8621-4B1A632F4BF4}" type="presParOf" srcId="{2F8AE467-9161-0948-8266-BF884E569F07}" destId="{9762DCFD-95F2-5346-94A3-7DFE89E0A0EF}" srcOrd="0" destOrd="0" presId="urn:microsoft.com/office/officeart/2005/8/layout/cycle2"/>
    <dgm:cxn modelId="{67CC55EA-9BD8-674D-A162-D80C032AC1EF}" type="presParOf" srcId="{7855E71C-058E-6844-98D2-9B8B8C9B3E0D}" destId="{900FD32F-B326-724C-A892-8837F22B3C65}" srcOrd="6" destOrd="0" presId="urn:microsoft.com/office/officeart/2005/8/layout/cycle2"/>
    <dgm:cxn modelId="{3A5C24FB-124D-2E4C-9D25-ED73C27F5546}" type="presParOf" srcId="{7855E71C-058E-6844-98D2-9B8B8C9B3E0D}" destId="{F918196A-FFBA-CD45-A0CA-1BF7ABBDBCEF}" srcOrd="7" destOrd="0" presId="urn:microsoft.com/office/officeart/2005/8/layout/cycle2"/>
    <dgm:cxn modelId="{02737C00-AAE7-0D4B-9738-D4887E222BCC}" type="presParOf" srcId="{F918196A-FFBA-CD45-A0CA-1BF7ABBDBCEF}" destId="{783359DE-0613-904A-80A8-2C239675DB09}" srcOrd="0" destOrd="0" presId="urn:microsoft.com/office/officeart/2005/8/layout/cycle2"/>
    <dgm:cxn modelId="{0EC62713-E669-7947-9D3C-04BB0144968E}" type="presParOf" srcId="{7855E71C-058E-6844-98D2-9B8B8C9B3E0D}" destId="{4EEC798A-E1ED-0A47-96C8-E849C182A754}" srcOrd="8" destOrd="0" presId="urn:microsoft.com/office/officeart/2005/8/layout/cycle2"/>
    <dgm:cxn modelId="{5CEE8C48-5600-9744-AC13-A7783FD91BB4}" type="presParOf" srcId="{7855E71C-058E-6844-98D2-9B8B8C9B3E0D}" destId="{76C25A1F-9496-4B42-8649-EE108E835750}" srcOrd="9" destOrd="0" presId="urn:microsoft.com/office/officeart/2005/8/layout/cycle2"/>
    <dgm:cxn modelId="{3577420E-62C1-184D-8037-910BC2132E4D}" type="presParOf" srcId="{76C25A1F-9496-4B42-8649-EE108E835750}" destId="{17DE4171-0F4F-F946-AE43-64DC62C87489}" srcOrd="0" destOrd="0" presId="urn:microsoft.com/office/officeart/2005/8/layout/cycle2"/>
    <dgm:cxn modelId="{8C945B19-80BB-FC44-A40E-D77D9B56F135}" type="presParOf" srcId="{7855E71C-058E-6844-98D2-9B8B8C9B3E0D}" destId="{74983813-1EF5-CC4A-81B1-EFBFCC9190C9}" srcOrd="10" destOrd="0" presId="urn:microsoft.com/office/officeart/2005/8/layout/cycle2"/>
    <dgm:cxn modelId="{B8C45D74-BE75-2F4C-8A1B-DE223852E743}" type="presParOf" srcId="{7855E71C-058E-6844-98D2-9B8B8C9B3E0D}" destId="{1B69D22B-18F2-FC43-8DAB-0010261F5819}" srcOrd="11" destOrd="0" presId="urn:microsoft.com/office/officeart/2005/8/layout/cycle2"/>
    <dgm:cxn modelId="{498BA9F9-3A03-8641-9E90-B3457A76B5FF}" type="presParOf" srcId="{1B69D22B-18F2-FC43-8DAB-0010261F5819}" destId="{C487BCBD-6C49-D947-84C6-9B7F38F05B9E}" srcOrd="0" destOrd="0" presId="urn:microsoft.com/office/officeart/2005/8/layout/cycle2"/>
    <dgm:cxn modelId="{B44753CD-D72A-3D4A-BE70-B917B325BF0E}" type="presParOf" srcId="{7855E71C-058E-6844-98D2-9B8B8C9B3E0D}" destId="{2A643385-110B-164E-819F-906EEECCA25B}" srcOrd="12" destOrd="0" presId="urn:microsoft.com/office/officeart/2005/8/layout/cycle2"/>
    <dgm:cxn modelId="{636AFB44-7ACE-284B-93DD-3600E0A397B8}" type="presParOf" srcId="{7855E71C-058E-6844-98D2-9B8B8C9B3E0D}" destId="{93BCC281-D047-0146-98F2-0602B7132878}" srcOrd="13" destOrd="0" presId="urn:microsoft.com/office/officeart/2005/8/layout/cycle2"/>
    <dgm:cxn modelId="{C0BCEFA4-03EE-6C43-A1BE-1BC504C6EC56}" type="presParOf" srcId="{93BCC281-D047-0146-98F2-0602B7132878}" destId="{B72A472A-35CD-C749-BA0F-7590D8188AC9}" srcOrd="0" destOrd="0" presId="urn:microsoft.com/office/officeart/2005/8/layout/cycle2"/>
    <dgm:cxn modelId="{D2C22F37-9728-A74E-9834-6EDDF4784813}" type="presParOf" srcId="{7855E71C-058E-6844-98D2-9B8B8C9B3E0D}" destId="{EE113B0D-9E7A-234A-9859-DF3612D70E7A}" srcOrd="14" destOrd="0" presId="urn:microsoft.com/office/officeart/2005/8/layout/cycle2"/>
    <dgm:cxn modelId="{BC9C17D2-3815-5041-87D7-72CEAC7DB0CB}" type="presParOf" srcId="{7855E71C-058E-6844-98D2-9B8B8C9B3E0D}" destId="{C80D1A04-327E-E949-89C3-0DBE2FB69BCF}" srcOrd="15" destOrd="0" presId="urn:microsoft.com/office/officeart/2005/8/layout/cycle2"/>
    <dgm:cxn modelId="{F67D63E2-4064-7F42-ADF6-A05C94E4073A}" type="presParOf" srcId="{C80D1A04-327E-E949-89C3-0DBE2FB69BCF}" destId="{3A8ECB1D-34F4-EE48-81FA-A8A55E284494}"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2D827E-8FF9-4899-9645-A26827D7BA1F}"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BC29C18-3C2E-427D-B85D-0CA0F5B084C7}">
      <dgm:prSet phldrT="[Text]"/>
      <dgm:spPr/>
      <dgm:t>
        <a:bodyPr/>
        <a:lstStyle/>
        <a:p>
          <a:r>
            <a:rPr lang="en-US" dirty="0"/>
            <a:t>POK</a:t>
          </a:r>
        </a:p>
      </dgm:t>
    </dgm:pt>
    <dgm:pt modelId="{AE584B19-6F7E-48F3-B9C7-F75BCF58BC5E}" type="parTrans" cxnId="{447A6F81-225D-44B5-A6E9-0E461E85B4F8}">
      <dgm:prSet/>
      <dgm:spPr/>
      <dgm:t>
        <a:bodyPr/>
        <a:lstStyle/>
        <a:p>
          <a:endParaRPr lang="en-US"/>
        </a:p>
      </dgm:t>
    </dgm:pt>
    <dgm:pt modelId="{A0F9E88B-2D7C-455C-90B3-9C1BE8FA8292}" type="sibTrans" cxnId="{447A6F81-225D-44B5-A6E9-0E461E85B4F8}">
      <dgm:prSet/>
      <dgm:spPr/>
      <dgm:t>
        <a:bodyPr/>
        <a:lstStyle/>
        <a:p>
          <a:endParaRPr lang="en-US"/>
        </a:p>
      </dgm:t>
    </dgm:pt>
    <dgm:pt modelId="{DE94396E-B24E-4B2F-962E-CBF34BAA30EE}">
      <dgm:prSet phldrT="[Text]"/>
      <dgm:spPr/>
      <dgm:t>
        <a:bodyPr/>
        <a:lstStyle/>
        <a:p>
          <a:r>
            <a:rPr lang="en-US" dirty="0"/>
            <a:t>Relationship &amp; Team Building</a:t>
          </a:r>
        </a:p>
      </dgm:t>
    </dgm:pt>
    <dgm:pt modelId="{017C6AED-B943-4975-B12F-BD038A55D3D7}" type="parTrans" cxnId="{33544BC7-EF36-4A8E-9324-7CE0BCBAAE35}">
      <dgm:prSet/>
      <dgm:spPr/>
      <dgm:t>
        <a:bodyPr/>
        <a:lstStyle/>
        <a:p>
          <a:endParaRPr lang="en-US"/>
        </a:p>
      </dgm:t>
    </dgm:pt>
    <dgm:pt modelId="{06A0153D-77D1-4BF6-AC7E-BDCAF19FE3FE}" type="sibTrans" cxnId="{33544BC7-EF36-4A8E-9324-7CE0BCBAAE35}">
      <dgm:prSet/>
      <dgm:spPr/>
      <dgm:t>
        <a:bodyPr/>
        <a:lstStyle/>
        <a:p>
          <a:endParaRPr lang="en-US"/>
        </a:p>
      </dgm:t>
    </dgm:pt>
    <dgm:pt modelId="{1EB87D1B-713F-443E-8FD1-309D352F3D14}">
      <dgm:prSet phldrT="[Text]"/>
      <dgm:spPr/>
      <dgm:t>
        <a:bodyPr/>
        <a:lstStyle/>
        <a:p>
          <a:r>
            <a:rPr lang="en-US" dirty="0"/>
            <a:t>Teacher Leadership</a:t>
          </a:r>
        </a:p>
      </dgm:t>
    </dgm:pt>
    <dgm:pt modelId="{4C41F3F5-198C-4977-8DA9-666B473EFA32}" type="parTrans" cxnId="{1A64A924-4FCB-4B51-ABAF-82C2FBCF041C}">
      <dgm:prSet/>
      <dgm:spPr/>
      <dgm:t>
        <a:bodyPr/>
        <a:lstStyle/>
        <a:p>
          <a:endParaRPr lang="en-US"/>
        </a:p>
      </dgm:t>
    </dgm:pt>
    <dgm:pt modelId="{926364CA-76D0-484A-9DBA-6D18BEF5DA39}" type="sibTrans" cxnId="{1A64A924-4FCB-4B51-ABAF-82C2FBCF041C}">
      <dgm:prSet/>
      <dgm:spPr/>
      <dgm:t>
        <a:bodyPr/>
        <a:lstStyle/>
        <a:p>
          <a:endParaRPr lang="en-US"/>
        </a:p>
      </dgm:t>
    </dgm:pt>
    <dgm:pt modelId="{07C14529-F370-4886-BAF3-AAF498C46077}">
      <dgm:prSet phldrT="[Text]"/>
      <dgm:spPr/>
      <dgm:t>
        <a:bodyPr/>
        <a:lstStyle/>
        <a:p>
          <a:r>
            <a:rPr lang="en-US" dirty="0"/>
            <a:t>Content Knowledge</a:t>
          </a:r>
        </a:p>
      </dgm:t>
    </dgm:pt>
    <dgm:pt modelId="{04C086D0-AADC-464F-B137-80189B41E152}" type="parTrans" cxnId="{A53AAA61-98ED-45BD-AB23-4638452CB085}">
      <dgm:prSet/>
      <dgm:spPr/>
      <dgm:t>
        <a:bodyPr/>
        <a:lstStyle/>
        <a:p>
          <a:endParaRPr lang="en-US"/>
        </a:p>
      </dgm:t>
    </dgm:pt>
    <dgm:pt modelId="{3D8A1A12-A423-4C0E-89BD-FABED5B9B395}" type="sibTrans" cxnId="{A53AAA61-98ED-45BD-AB23-4638452CB085}">
      <dgm:prSet/>
      <dgm:spPr/>
      <dgm:t>
        <a:bodyPr/>
        <a:lstStyle/>
        <a:p>
          <a:endParaRPr lang="en-US"/>
        </a:p>
      </dgm:t>
    </dgm:pt>
    <dgm:pt modelId="{DFDF79FD-4467-4BBF-8D50-D50A352BC137}">
      <dgm:prSet phldrT="[Text]"/>
      <dgm:spPr/>
      <dgm:t>
        <a:bodyPr/>
        <a:lstStyle/>
        <a:p>
          <a:r>
            <a:rPr lang="en-US" dirty="0"/>
            <a:t>Connections</a:t>
          </a:r>
        </a:p>
      </dgm:t>
    </dgm:pt>
    <dgm:pt modelId="{843F738A-8396-43FF-BE5F-81DEC442A0F3}" type="parTrans" cxnId="{9BD202C3-1D16-4A73-8AE0-EA3981FAEF38}">
      <dgm:prSet/>
      <dgm:spPr/>
    </dgm:pt>
    <dgm:pt modelId="{D6D9ABB0-26F4-4C22-8F76-E21EDCC55973}" type="sibTrans" cxnId="{9BD202C3-1D16-4A73-8AE0-EA3981FAEF38}">
      <dgm:prSet/>
      <dgm:spPr/>
    </dgm:pt>
    <dgm:pt modelId="{0DDC6424-CD8D-4E0E-8169-07D186422DCF}" type="pres">
      <dgm:prSet presAssocID="{AF2D827E-8FF9-4899-9645-A26827D7BA1F}" presName="composite" presStyleCnt="0">
        <dgm:presLayoutVars>
          <dgm:chMax val="1"/>
          <dgm:dir/>
          <dgm:resizeHandles val="exact"/>
        </dgm:presLayoutVars>
      </dgm:prSet>
      <dgm:spPr/>
    </dgm:pt>
    <dgm:pt modelId="{42EE2C23-4C02-4F24-9041-53BA7F1349D9}" type="pres">
      <dgm:prSet presAssocID="{AF2D827E-8FF9-4899-9645-A26827D7BA1F}" presName="radial" presStyleCnt="0">
        <dgm:presLayoutVars>
          <dgm:animLvl val="ctr"/>
        </dgm:presLayoutVars>
      </dgm:prSet>
      <dgm:spPr/>
    </dgm:pt>
    <dgm:pt modelId="{FC4F9A40-B28A-4973-9BD8-520A33FEEB16}" type="pres">
      <dgm:prSet presAssocID="{3BC29C18-3C2E-427D-B85D-0CA0F5B084C7}" presName="centerShape" presStyleLbl="vennNode1" presStyleIdx="0" presStyleCnt="5"/>
      <dgm:spPr/>
    </dgm:pt>
    <dgm:pt modelId="{875D9CE3-5625-443A-8265-D4A1CA6F4C6A}" type="pres">
      <dgm:prSet presAssocID="{DE94396E-B24E-4B2F-962E-CBF34BAA30EE}" presName="node" presStyleLbl="vennNode1" presStyleIdx="1" presStyleCnt="5">
        <dgm:presLayoutVars>
          <dgm:bulletEnabled val="1"/>
        </dgm:presLayoutVars>
      </dgm:prSet>
      <dgm:spPr/>
    </dgm:pt>
    <dgm:pt modelId="{864D101C-1B69-4E78-B9AF-4B299BF32E1A}" type="pres">
      <dgm:prSet presAssocID="{1EB87D1B-713F-443E-8FD1-309D352F3D14}" presName="node" presStyleLbl="vennNode1" presStyleIdx="2" presStyleCnt="5">
        <dgm:presLayoutVars>
          <dgm:bulletEnabled val="1"/>
        </dgm:presLayoutVars>
      </dgm:prSet>
      <dgm:spPr/>
    </dgm:pt>
    <dgm:pt modelId="{7B93877B-9B23-4801-ADE3-266ED410F1AD}" type="pres">
      <dgm:prSet presAssocID="{07C14529-F370-4886-BAF3-AAF498C46077}" presName="node" presStyleLbl="vennNode1" presStyleIdx="3" presStyleCnt="5">
        <dgm:presLayoutVars>
          <dgm:bulletEnabled val="1"/>
        </dgm:presLayoutVars>
      </dgm:prSet>
      <dgm:spPr/>
    </dgm:pt>
    <dgm:pt modelId="{4CA270E2-97A0-402D-A8A9-BAAFEA1CDFD0}" type="pres">
      <dgm:prSet presAssocID="{DFDF79FD-4467-4BBF-8D50-D50A352BC137}" presName="node" presStyleLbl="vennNode1" presStyleIdx="4" presStyleCnt="5">
        <dgm:presLayoutVars>
          <dgm:bulletEnabled val="1"/>
        </dgm:presLayoutVars>
      </dgm:prSet>
      <dgm:spPr/>
    </dgm:pt>
  </dgm:ptLst>
  <dgm:cxnLst>
    <dgm:cxn modelId="{763BE016-AD84-441F-B811-C2B305108F74}" type="presOf" srcId="{1EB87D1B-713F-443E-8FD1-309D352F3D14}" destId="{864D101C-1B69-4E78-B9AF-4B299BF32E1A}" srcOrd="0" destOrd="0" presId="urn:microsoft.com/office/officeart/2005/8/layout/radial3"/>
    <dgm:cxn modelId="{1A64A924-4FCB-4B51-ABAF-82C2FBCF041C}" srcId="{3BC29C18-3C2E-427D-B85D-0CA0F5B084C7}" destId="{1EB87D1B-713F-443E-8FD1-309D352F3D14}" srcOrd="1" destOrd="0" parTransId="{4C41F3F5-198C-4977-8DA9-666B473EFA32}" sibTransId="{926364CA-76D0-484A-9DBA-6D18BEF5DA39}"/>
    <dgm:cxn modelId="{A53AAA61-98ED-45BD-AB23-4638452CB085}" srcId="{3BC29C18-3C2E-427D-B85D-0CA0F5B084C7}" destId="{07C14529-F370-4886-BAF3-AAF498C46077}" srcOrd="2" destOrd="0" parTransId="{04C086D0-AADC-464F-B137-80189B41E152}" sibTransId="{3D8A1A12-A423-4C0E-89BD-FABED5B9B395}"/>
    <dgm:cxn modelId="{447A6F81-225D-44B5-A6E9-0E461E85B4F8}" srcId="{AF2D827E-8FF9-4899-9645-A26827D7BA1F}" destId="{3BC29C18-3C2E-427D-B85D-0CA0F5B084C7}" srcOrd="0" destOrd="0" parTransId="{AE584B19-6F7E-48F3-B9C7-F75BCF58BC5E}" sibTransId="{A0F9E88B-2D7C-455C-90B3-9C1BE8FA8292}"/>
    <dgm:cxn modelId="{5E3D0E8F-F8C1-4D1F-BA0D-E02302B7CE05}" type="presOf" srcId="{07C14529-F370-4886-BAF3-AAF498C46077}" destId="{7B93877B-9B23-4801-ADE3-266ED410F1AD}" srcOrd="0" destOrd="0" presId="urn:microsoft.com/office/officeart/2005/8/layout/radial3"/>
    <dgm:cxn modelId="{9BD202C3-1D16-4A73-8AE0-EA3981FAEF38}" srcId="{3BC29C18-3C2E-427D-B85D-0CA0F5B084C7}" destId="{DFDF79FD-4467-4BBF-8D50-D50A352BC137}" srcOrd="3" destOrd="0" parTransId="{843F738A-8396-43FF-BE5F-81DEC442A0F3}" sibTransId="{D6D9ABB0-26F4-4C22-8F76-E21EDCC55973}"/>
    <dgm:cxn modelId="{0E932DC5-B407-40E6-B2A2-6E4C0ED0198D}" type="presOf" srcId="{AF2D827E-8FF9-4899-9645-A26827D7BA1F}" destId="{0DDC6424-CD8D-4E0E-8169-07D186422DCF}" srcOrd="0" destOrd="0" presId="urn:microsoft.com/office/officeart/2005/8/layout/radial3"/>
    <dgm:cxn modelId="{33544BC7-EF36-4A8E-9324-7CE0BCBAAE35}" srcId="{3BC29C18-3C2E-427D-B85D-0CA0F5B084C7}" destId="{DE94396E-B24E-4B2F-962E-CBF34BAA30EE}" srcOrd="0" destOrd="0" parTransId="{017C6AED-B943-4975-B12F-BD038A55D3D7}" sibTransId="{06A0153D-77D1-4BF6-AC7E-BDCAF19FE3FE}"/>
    <dgm:cxn modelId="{1E88A8CD-6B5D-4029-884B-4F14771850FA}" type="presOf" srcId="{DFDF79FD-4467-4BBF-8D50-D50A352BC137}" destId="{4CA270E2-97A0-402D-A8A9-BAAFEA1CDFD0}" srcOrd="0" destOrd="0" presId="urn:microsoft.com/office/officeart/2005/8/layout/radial3"/>
    <dgm:cxn modelId="{713287CF-91D5-4C5E-A66F-19802E3D3A12}" type="presOf" srcId="{3BC29C18-3C2E-427D-B85D-0CA0F5B084C7}" destId="{FC4F9A40-B28A-4973-9BD8-520A33FEEB16}" srcOrd="0" destOrd="0" presId="urn:microsoft.com/office/officeart/2005/8/layout/radial3"/>
    <dgm:cxn modelId="{A87983E6-8026-441E-8BE0-A47B4162A17C}" type="presOf" srcId="{DE94396E-B24E-4B2F-962E-CBF34BAA30EE}" destId="{875D9CE3-5625-443A-8265-D4A1CA6F4C6A}" srcOrd="0" destOrd="0" presId="urn:microsoft.com/office/officeart/2005/8/layout/radial3"/>
    <dgm:cxn modelId="{783C01E1-D34B-4BBA-8A43-B8A6309B1A5E}" type="presParOf" srcId="{0DDC6424-CD8D-4E0E-8169-07D186422DCF}" destId="{42EE2C23-4C02-4F24-9041-53BA7F1349D9}" srcOrd="0" destOrd="0" presId="urn:microsoft.com/office/officeart/2005/8/layout/radial3"/>
    <dgm:cxn modelId="{70B7C644-F2EC-49F2-A0C1-66C7D3CCAAF0}" type="presParOf" srcId="{42EE2C23-4C02-4F24-9041-53BA7F1349D9}" destId="{FC4F9A40-B28A-4973-9BD8-520A33FEEB16}" srcOrd="0" destOrd="0" presId="urn:microsoft.com/office/officeart/2005/8/layout/radial3"/>
    <dgm:cxn modelId="{87C0031C-07B3-46C4-9BEC-5FD48E0DAA8D}" type="presParOf" srcId="{42EE2C23-4C02-4F24-9041-53BA7F1349D9}" destId="{875D9CE3-5625-443A-8265-D4A1CA6F4C6A}" srcOrd="1" destOrd="0" presId="urn:microsoft.com/office/officeart/2005/8/layout/radial3"/>
    <dgm:cxn modelId="{D60E0ACD-4A72-4556-BEF2-234E5D97825D}" type="presParOf" srcId="{42EE2C23-4C02-4F24-9041-53BA7F1349D9}" destId="{864D101C-1B69-4E78-B9AF-4B299BF32E1A}" srcOrd="2" destOrd="0" presId="urn:microsoft.com/office/officeart/2005/8/layout/radial3"/>
    <dgm:cxn modelId="{875FE927-C9E7-40BD-B60F-A0EC7A5B3DC8}" type="presParOf" srcId="{42EE2C23-4C02-4F24-9041-53BA7F1349D9}" destId="{7B93877B-9B23-4801-ADE3-266ED410F1AD}" srcOrd="3" destOrd="0" presId="urn:microsoft.com/office/officeart/2005/8/layout/radial3"/>
    <dgm:cxn modelId="{1AB47466-75F8-4B3A-91D8-E424880633AC}" type="presParOf" srcId="{42EE2C23-4C02-4F24-9041-53BA7F1349D9}" destId="{4CA270E2-97A0-402D-A8A9-BAAFEA1CDFD0}" srcOrd="4"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41A8D26-2192-8847-ADC4-DCC9F33AAFCB}" type="doc">
      <dgm:prSet loTypeId="urn:microsoft.com/office/officeart/2005/8/layout/hProcess9" loCatId="process" qsTypeId="urn:microsoft.com/office/officeart/2005/8/quickstyle/simple4" qsCatId="simple" csTypeId="urn:microsoft.com/office/officeart/2005/8/colors/accent1_2" csCatId="accent1" phldr="1"/>
      <dgm:spPr/>
    </dgm:pt>
    <dgm:pt modelId="{F92483CC-C39E-B841-8147-9574FB9A837E}">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Planning Year</a:t>
          </a:r>
        </a:p>
      </dgm:t>
    </dgm:pt>
    <dgm:pt modelId="{F65BE478-B59A-C444-B789-BBD17276F2C7}" type="parTrans" cxnId="{B19E6ABA-145E-9B4C-9726-CF7F8A26D264}">
      <dgm:prSet/>
      <dgm:spPr/>
      <dgm:t>
        <a:bodyPr/>
        <a:lstStyle/>
        <a:p>
          <a:endParaRPr lang="en-US"/>
        </a:p>
      </dgm:t>
    </dgm:pt>
    <dgm:pt modelId="{1C123835-51B4-5643-9784-2B47ABF5C92E}" type="sibTrans" cxnId="{B19E6ABA-145E-9B4C-9726-CF7F8A26D264}">
      <dgm:prSet/>
      <dgm:spPr/>
      <dgm:t>
        <a:bodyPr/>
        <a:lstStyle/>
        <a:p>
          <a:endParaRPr lang="en-US"/>
        </a:p>
      </dgm:t>
    </dgm:pt>
    <dgm:pt modelId="{F87ABCE2-9E67-6B42-831C-3E19953A59A0}">
      <dgm:prSet phldrT="[Text]"/>
      <dgm:spPr/>
      <dgm:t>
        <a:bodyPr/>
        <a:lstStyle/>
        <a:p>
          <a:r>
            <a:rPr lang="en-US" dirty="0"/>
            <a:t>Year 1</a:t>
          </a:r>
        </a:p>
      </dgm:t>
    </dgm:pt>
    <dgm:pt modelId="{0EECDAD6-7577-7141-B39F-1527251B6127}" type="parTrans" cxnId="{9864B341-9458-264C-8DC6-60FA7F58EAA8}">
      <dgm:prSet/>
      <dgm:spPr/>
      <dgm:t>
        <a:bodyPr/>
        <a:lstStyle/>
        <a:p>
          <a:endParaRPr lang="en-US"/>
        </a:p>
      </dgm:t>
    </dgm:pt>
    <dgm:pt modelId="{8342AE81-CC04-7E46-86BD-9AFF040EA8C1}" type="sibTrans" cxnId="{9864B341-9458-264C-8DC6-60FA7F58EAA8}">
      <dgm:prSet/>
      <dgm:spPr/>
      <dgm:t>
        <a:bodyPr/>
        <a:lstStyle/>
        <a:p>
          <a:endParaRPr lang="en-US"/>
        </a:p>
      </dgm:t>
    </dgm:pt>
    <dgm:pt modelId="{49A99298-CC88-8A4A-9F74-5797180114A8}">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Year 2</a:t>
          </a:r>
        </a:p>
      </dgm:t>
    </dgm:pt>
    <dgm:pt modelId="{2B8553CE-36A7-864B-A907-389574C7203A}" type="parTrans" cxnId="{D0387924-5134-1149-826F-87FCBE66ED16}">
      <dgm:prSet/>
      <dgm:spPr/>
      <dgm:t>
        <a:bodyPr/>
        <a:lstStyle/>
        <a:p>
          <a:endParaRPr lang="en-US"/>
        </a:p>
      </dgm:t>
    </dgm:pt>
    <dgm:pt modelId="{C49FBF8E-B6D3-6845-BE46-E2685AD46AAA}" type="sibTrans" cxnId="{D0387924-5134-1149-826F-87FCBE66ED16}">
      <dgm:prSet/>
      <dgm:spPr/>
      <dgm:t>
        <a:bodyPr/>
        <a:lstStyle/>
        <a:p>
          <a:endParaRPr lang="en-US"/>
        </a:p>
      </dgm:t>
    </dgm:pt>
    <dgm:pt modelId="{D990F8F2-C8F7-074F-B41B-70FA8BB62215}">
      <dgm:prSet phldrT="[Text]"/>
      <dgm:spPr>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dgm:spPr>
      <dgm:t>
        <a:bodyPr/>
        <a:lstStyle/>
        <a:p>
          <a:r>
            <a:rPr lang="en-US" dirty="0"/>
            <a:t>Year 3</a:t>
          </a:r>
        </a:p>
      </dgm:t>
    </dgm:pt>
    <dgm:pt modelId="{3D028FC9-B867-3B4F-BB28-775DDD50F96B}" type="parTrans" cxnId="{C6305009-132A-934A-A2A3-8DD30DCFD359}">
      <dgm:prSet/>
      <dgm:spPr/>
      <dgm:t>
        <a:bodyPr/>
        <a:lstStyle/>
        <a:p>
          <a:endParaRPr lang="en-US"/>
        </a:p>
      </dgm:t>
    </dgm:pt>
    <dgm:pt modelId="{0D67035D-304C-9745-A2D0-64BCB13D782C}" type="sibTrans" cxnId="{C6305009-132A-934A-A2A3-8DD30DCFD359}">
      <dgm:prSet/>
      <dgm:spPr/>
      <dgm:t>
        <a:bodyPr/>
        <a:lstStyle/>
        <a:p>
          <a:endParaRPr lang="en-US"/>
        </a:p>
      </dgm:t>
    </dgm:pt>
    <dgm:pt modelId="{952688A4-2621-314A-ACEE-34737697E73B}" type="pres">
      <dgm:prSet presAssocID="{841A8D26-2192-8847-ADC4-DCC9F33AAFCB}" presName="CompostProcess" presStyleCnt="0">
        <dgm:presLayoutVars>
          <dgm:dir/>
          <dgm:resizeHandles val="exact"/>
        </dgm:presLayoutVars>
      </dgm:prSet>
      <dgm:spPr/>
    </dgm:pt>
    <dgm:pt modelId="{3F02F9C7-D6F3-A345-8F2A-D5CC1E43F2FD}" type="pres">
      <dgm:prSet presAssocID="{841A8D26-2192-8847-ADC4-DCC9F33AAFCB}" presName="arrow" presStyleLbl="bgShp" presStyleIdx="0" presStyleCnt="1"/>
      <dgm:spPr/>
    </dgm:pt>
    <dgm:pt modelId="{DA644E58-1540-C84E-88E7-B4F4DFC3B969}" type="pres">
      <dgm:prSet presAssocID="{841A8D26-2192-8847-ADC4-DCC9F33AAFCB}" presName="linearProcess" presStyleCnt="0"/>
      <dgm:spPr/>
    </dgm:pt>
    <dgm:pt modelId="{575561F3-7B99-3E49-ACE3-5E764CFF2775}" type="pres">
      <dgm:prSet presAssocID="{F92483CC-C39E-B841-8147-9574FB9A837E}" presName="textNode" presStyleLbl="node1" presStyleIdx="0" presStyleCnt="4">
        <dgm:presLayoutVars>
          <dgm:bulletEnabled val="1"/>
        </dgm:presLayoutVars>
      </dgm:prSet>
      <dgm:spPr/>
    </dgm:pt>
    <dgm:pt modelId="{65F4D319-26C3-4743-BD23-766A7C68FF5D}" type="pres">
      <dgm:prSet presAssocID="{1C123835-51B4-5643-9784-2B47ABF5C92E}" presName="sibTrans" presStyleCnt="0"/>
      <dgm:spPr/>
    </dgm:pt>
    <dgm:pt modelId="{44432A12-DC51-5941-ABFD-0F0D1BF2E190}" type="pres">
      <dgm:prSet presAssocID="{F87ABCE2-9E67-6B42-831C-3E19953A59A0}" presName="textNode" presStyleLbl="node1" presStyleIdx="1" presStyleCnt="4">
        <dgm:presLayoutVars>
          <dgm:bulletEnabled val="1"/>
        </dgm:presLayoutVars>
      </dgm:prSet>
      <dgm:spPr/>
    </dgm:pt>
    <dgm:pt modelId="{3CBEE5A2-24C2-9B45-9FCB-7A188ED46C1A}" type="pres">
      <dgm:prSet presAssocID="{8342AE81-CC04-7E46-86BD-9AFF040EA8C1}" presName="sibTrans" presStyleCnt="0"/>
      <dgm:spPr/>
    </dgm:pt>
    <dgm:pt modelId="{3156E392-F39F-F547-A620-8369A8BE9946}" type="pres">
      <dgm:prSet presAssocID="{49A99298-CC88-8A4A-9F74-5797180114A8}" presName="textNode" presStyleLbl="node1" presStyleIdx="2" presStyleCnt="4">
        <dgm:presLayoutVars>
          <dgm:bulletEnabled val="1"/>
        </dgm:presLayoutVars>
      </dgm:prSet>
      <dgm:spPr/>
    </dgm:pt>
    <dgm:pt modelId="{059F1F22-B8A8-DE47-AAF1-224BCD9BC195}" type="pres">
      <dgm:prSet presAssocID="{C49FBF8E-B6D3-6845-BE46-E2685AD46AAA}" presName="sibTrans" presStyleCnt="0"/>
      <dgm:spPr/>
    </dgm:pt>
    <dgm:pt modelId="{57D0DA55-4B33-F54E-A6FB-A48BCCD8CE0F}" type="pres">
      <dgm:prSet presAssocID="{D990F8F2-C8F7-074F-B41B-70FA8BB62215}" presName="textNode" presStyleLbl="node1" presStyleIdx="3" presStyleCnt="4">
        <dgm:presLayoutVars>
          <dgm:bulletEnabled val="1"/>
        </dgm:presLayoutVars>
      </dgm:prSet>
      <dgm:spPr/>
    </dgm:pt>
  </dgm:ptLst>
  <dgm:cxnLst>
    <dgm:cxn modelId="{C6305009-132A-934A-A2A3-8DD30DCFD359}" srcId="{841A8D26-2192-8847-ADC4-DCC9F33AAFCB}" destId="{D990F8F2-C8F7-074F-B41B-70FA8BB62215}" srcOrd="3" destOrd="0" parTransId="{3D028FC9-B867-3B4F-BB28-775DDD50F96B}" sibTransId="{0D67035D-304C-9745-A2D0-64BCB13D782C}"/>
    <dgm:cxn modelId="{D0387924-5134-1149-826F-87FCBE66ED16}" srcId="{841A8D26-2192-8847-ADC4-DCC9F33AAFCB}" destId="{49A99298-CC88-8A4A-9F74-5797180114A8}" srcOrd="2" destOrd="0" parTransId="{2B8553CE-36A7-864B-A907-389574C7203A}" sibTransId="{C49FBF8E-B6D3-6845-BE46-E2685AD46AAA}"/>
    <dgm:cxn modelId="{7549A241-A5BE-BC4D-BB38-42B218A0E907}" type="presOf" srcId="{841A8D26-2192-8847-ADC4-DCC9F33AAFCB}" destId="{952688A4-2621-314A-ACEE-34737697E73B}" srcOrd="0" destOrd="0" presId="urn:microsoft.com/office/officeart/2005/8/layout/hProcess9"/>
    <dgm:cxn modelId="{9864B341-9458-264C-8DC6-60FA7F58EAA8}" srcId="{841A8D26-2192-8847-ADC4-DCC9F33AAFCB}" destId="{F87ABCE2-9E67-6B42-831C-3E19953A59A0}" srcOrd="1" destOrd="0" parTransId="{0EECDAD6-7577-7141-B39F-1527251B6127}" sibTransId="{8342AE81-CC04-7E46-86BD-9AFF040EA8C1}"/>
    <dgm:cxn modelId="{DFAD03B2-E8D2-B049-90CA-3E221D629CE7}" type="presOf" srcId="{F87ABCE2-9E67-6B42-831C-3E19953A59A0}" destId="{44432A12-DC51-5941-ABFD-0F0D1BF2E190}" srcOrd="0" destOrd="0" presId="urn:microsoft.com/office/officeart/2005/8/layout/hProcess9"/>
    <dgm:cxn modelId="{B19E6ABA-145E-9B4C-9726-CF7F8A26D264}" srcId="{841A8D26-2192-8847-ADC4-DCC9F33AAFCB}" destId="{F92483CC-C39E-B841-8147-9574FB9A837E}" srcOrd="0" destOrd="0" parTransId="{F65BE478-B59A-C444-B789-BBD17276F2C7}" sibTransId="{1C123835-51B4-5643-9784-2B47ABF5C92E}"/>
    <dgm:cxn modelId="{652C46BE-6E3D-624C-8DEE-A307A5BFED28}" type="presOf" srcId="{D990F8F2-C8F7-074F-B41B-70FA8BB62215}" destId="{57D0DA55-4B33-F54E-A6FB-A48BCCD8CE0F}" srcOrd="0" destOrd="0" presId="urn:microsoft.com/office/officeart/2005/8/layout/hProcess9"/>
    <dgm:cxn modelId="{520438C0-BE33-1745-A3B4-7CDC7D9E8B7B}" type="presOf" srcId="{49A99298-CC88-8A4A-9F74-5797180114A8}" destId="{3156E392-F39F-F547-A620-8369A8BE9946}" srcOrd="0" destOrd="0" presId="urn:microsoft.com/office/officeart/2005/8/layout/hProcess9"/>
    <dgm:cxn modelId="{F5F49FE4-99EB-4748-AD7A-1C66D0AA9689}" type="presOf" srcId="{F92483CC-C39E-B841-8147-9574FB9A837E}" destId="{575561F3-7B99-3E49-ACE3-5E764CFF2775}" srcOrd="0" destOrd="0" presId="urn:microsoft.com/office/officeart/2005/8/layout/hProcess9"/>
    <dgm:cxn modelId="{305C5630-5172-5140-BF14-344778858DC1}" type="presParOf" srcId="{952688A4-2621-314A-ACEE-34737697E73B}" destId="{3F02F9C7-D6F3-A345-8F2A-D5CC1E43F2FD}" srcOrd="0" destOrd="0" presId="urn:microsoft.com/office/officeart/2005/8/layout/hProcess9"/>
    <dgm:cxn modelId="{795999BB-27F0-E041-9D9E-E3051D14719B}" type="presParOf" srcId="{952688A4-2621-314A-ACEE-34737697E73B}" destId="{DA644E58-1540-C84E-88E7-B4F4DFC3B969}" srcOrd="1" destOrd="0" presId="urn:microsoft.com/office/officeart/2005/8/layout/hProcess9"/>
    <dgm:cxn modelId="{2FF681B3-CA13-364F-9F01-A04DA9BA86ED}" type="presParOf" srcId="{DA644E58-1540-C84E-88E7-B4F4DFC3B969}" destId="{575561F3-7B99-3E49-ACE3-5E764CFF2775}" srcOrd="0" destOrd="0" presId="urn:microsoft.com/office/officeart/2005/8/layout/hProcess9"/>
    <dgm:cxn modelId="{8BDD93F0-46FC-1544-90E7-BA308E66C86D}" type="presParOf" srcId="{DA644E58-1540-C84E-88E7-B4F4DFC3B969}" destId="{65F4D319-26C3-4743-BD23-766A7C68FF5D}" srcOrd="1" destOrd="0" presId="urn:microsoft.com/office/officeart/2005/8/layout/hProcess9"/>
    <dgm:cxn modelId="{CF2AF169-3C4A-2A41-866E-721FDE5FE82D}" type="presParOf" srcId="{DA644E58-1540-C84E-88E7-B4F4DFC3B969}" destId="{44432A12-DC51-5941-ABFD-0F0D1BF2E190}" srcOrd="2" destOrd="0" presId="urn:microsoft.com/office/officeart/2005/8/layout/hProcess9"/>
    <dgm:cxn modelId="{3EC595D5-D602-C04E-86D0-47CD5D712DD0}" type="presParOf" srcId="{DA644E58-1540-C84E-88E7-B4F4DFC3B969}" destId="{3CBEE5A2-24C2-9B45-9FCB-7A188ED46C1A}" srcOrd="3" destOrd="0" presId="urn:microsoft.com/office/officeart/2005/8/layout/hProcess9"/>
    <dgm:cxn modelId="{6E9AD722-EF6E-7A47-AD04-1C1856F41ED7}" type="presParOf" srcId="{DA644E58-1540-C84E-88E7-B4F4DFC3B969}" destId="{3156E392-F39F-F547-A620-8369A8BE9946}" srcOrd="4" destOrd="0" presId="urn:microsoft.com/office/officeart/2005/8/layout/hProcess9"/>
    <dgm:cxn modelId="{48595236-9461-6641-95D9-724F8AA9FA26}" type="presParOf" srcId="{DA644E58-1540-C84E-88E7-B4F4DFC3B969}" destId="{059F1F22-B8A8-DE47-AAF1-224BCD9BC195}" srcOrd="5" destOrd="0" presId="urn:microsoft.com/office/officeart/2005/8/layout/hProcess9"/>
    <dgm:cxn modelId="{BE2ACA14-C511-6141-A669-8E58B7DA47B8}" type="presParOf" srcId="{DA644E58-1540-C84E-88E7-B4F4DFC3B969}" destId="{57D0DA55-4B33-F54E-A6FB-A48BCCD8CE0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1A8D26-2192-8847-ADC4-DCC9F33AAFCB}" type="doc">
      <dgm:prSet loTypeId="urn:microsoft.com/office/officeart/2005/8/layout/hProcess9" loCatId="process" qsTypeId="urn:microsoft.com/office/officeart/2005/8/quickstyle/simple4" qsCatId="simple" csTypeId="urn:microsoft.com/office/officeart/2005/8/colors/accent1_2" csCatId="accent1" phldr="1"/>
      <dgm:spPr/>
    </dgm:pt>
    <dgm:pt modelId="{F92483CC-C39E-B841-8147-9574FB9A837E}">
      <dgm:prSet phldrT="[Text]"/>
      <dgm:spPr>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dgm:spPr>
      <dgm:t>
        <a:bodyPr/>
        <a:lstStyle/>
        <a:p>
          <a:r>
            <a:rPr lang="en-US" dirty="0"/>
            <a:t>Planning Year</a:t>
          </a:r>
        </a:p>
      </dgm:t>
    </dgm:pt>
    <dgm:pt modelId="{F65BE478-B59A-C444-B789-BBD17276F2C7}" type="parTrans" cxnId="{B19E6ABA-145E-9B4C-9726-CF7F8A26D264}">
      <dgm:prSet/>
      <dgm:spPr/>
      <dgm:t>
        <a:bodyPr/>
        <a:lstStyle/>
        <a:p>
          <a:endParaRPr lang="en-US"/>
        </a:p>
      </dgm:t>
    </dgm:pt>
    <dgm:pt modelId="{1C123835-51B4-5643-9784-2B47ABF5C92E}" type="sibTrans" cxnId="{B19E6ABA-145E-9B4C-9726-CF7F8A26D264}">
      <dgm:prSet/>
      <dgm:spPr/>
      <dgm:t>
        <a:bodyPr/>
        <a:lstStyle/>
        <a:p>
          <a:endParaRPr lang="en-US"/>
        </a:p>
      </dgm:t>
    </dgm:pt>
    <dgm:pt modelId="{F87ABCE2-9E67-6B42-831C-3E19953A59A0}">
      <dgm:prSet phldrT="[Text]"/>
      <dgm:spPr>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dgm:spPr>
      <dgm:t>
        <a:bodyPr/>
        <a:lstStyle/>
        <a:p>
          <a:r>
            <a:rPr lang="en-US" dirty="0"/>
            <a:t>Year 1</a:t>
          </a:r>
        </a:p>
      </dgm:t>
    </dgm:pt>
    <dgm:pt modelId="{0EECDAD6-7577-7141-B39F-1527251B6127}" type="parTrans" cxnId="{9864B341-9458-264C-8DC6-60FA7F58EAA8}">
      <dgm:prSet/>
      <dgm:spPr/>
      <dgm:t>
        <a:bodyPr/>
        <a:lstStyle/>
        <a:p>
          <a:endParaRPr lang="en-US"/>
        </a:p>
      </dgm:t>
    </dgm:pt>
    <dgm:pt modelId="{8342AE81-CC04-7E46-86BD-9AFF040EA8C1}" type="sibTrans" cxnId="{9864B341-9458-264C-8DC6-60FA7F58EAA8}">
      <dgm:prSet/>
      <dgm:spPr/>
      <dgm:t>
        <a:bodyPr/>
        <a:lstStyle/>
        <a:p>
          <a:endParaRPr lang="en-US"/>
        </a:p>
      </dgm:t>
    </dgm:pt>
    <dgm:pt modelId="{49A99298-CC88-8A4A-9F74-5797180114A8}">
      <dgm:prSet phldrT="[Text]"/>
      <dgm:spPr/>
      <dgm:t>
        <a:bodyPr/>
        <a:lstStyle/>
        <a:p>
          <a:r>
            <a:rPr lang="en-US" dirty="0"/>
            <a:t>Year 2</a:t>
          </a:r>
        </a:p>
      </dgm:t>
    </dgm:pt>
    <dgm:pt modelId="{2B8553CE-36A7-864B-A907-389574C7203A}" type="parTrans" cxnId="{D0387924-5134-1149-826F-87FCBE66ED16}">
      <dgm:prSet/>
      <dgm:spPr/>
      <dgm:t>
        <a:bodyPr/>
        <a:lstStyle/>
        <a:p>
          <a:endParaRPr lang="en-US"/>
        </a:p>
      </dgm:t>
    </dgm:pt>
    <dgm:pt modelId="{C49FBF8E-B6D3-6845-BE46-E2685AD46AAA}" type="sibTrans" cxnId="{D0387924-5134-1149-826F-87FCBE66ED16}">
      <dgm:prSet/>
      <dgm:spPr/>
      <dgm:t>
        <a:bodyPr/>
        <a:lstStyle/>
        <a:p>
          <a:endParaRPr lang="en-US"/>
        </a:p>
      </dgm:t>
    </dgm:pt>
    <dgm:pt modelId="{D990F8F2-C8F7-074F-B41B-70FA8BB62215}">
      <dgm:prSet phldrT="[Text]"/>
      <dgm:spPr>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dgm:spPr>
      <dgm:t>
        <a:bodyPr/>
        <a:lstStyle/>
        <a:p>
          <a:r>
            <a:rPr lang="en-US" dirty="0"/>
            <a:t>Year 3</a:t>
          </a:r>
        </a:p>
      </dgm:t>
    </dgm:pt>
    <dgm:pt modelId="{3D028FC9-B867-3B4F-BB28-775DDD50F96B}" type="parTrans" cxnId="{C6305009-132A-934A-A2A3-8DD30DCFD359}">
      <dgm:prSet/>
      <dgm:spPr/>
      <dgm:t>
        <a:bodyPr/>
        <a:lstStyle/>
        <a:p>
          <a:endParaRPr lang="en-US"/>
        </a:p>
      </dgm:t>
    </dgm:pt>
    <dgm:pt modelId="{0D67035D-304C-9745-A2D0-64BCB13D782C}" type="sibTrans" cxnId="{C6305009-132A-934A-A2A3-8DD30DCFD359}">
      <dgm:prSet/>
      <dgm:spPr/>
      <dgm:t>
        <a:bodyPr/>
        <a:lstStyle/>
        <a:p>
          <a:endParaRPr lang="en-US"/>
        </a:p>
      </dgm:t>
    </dgm:pt>
    <dgm:pt modelId="{952688A4-2621-314A-ACEE-34737697E73B}" type="pres">
      <dgm:prSet presAssocID="{841A8D26-2192-8847-ADC4-DCC9F33AAFCB}" presName="CompostProcess" presStyleCnt="0">
        <dgm:presLayoutVars>
          <dgm:dir/>
          <dgm:resizeHandles val="exact"/>
        </dgm:presLayoutVars>
      </dgm:prSet>
      <dgm:spPr/>
    </dgm:pt>
    <dgm:pt modelId="{3F02F9C7-D6F3-A345-8F2A-D5CC1E43F2FD}" type="pres">
      <dgm:prSet presAssocID="{841A8D26-2192-8847-ADC4-DCC9F33AAFCB}" presName="arrow" presStyleLbl="bgShp" presStyleIdx="0" presStyleCnt="1"/>
      <dgm:spPr/>
    </dgm:pt>
    <dgm:pt modelId="{DA644E58-1540-C84E-88E7-B4F4DFC3B969}" type="pres">
      <dgm:prSet presAssocID="{841A8D26-2192-8847-ADC4-DCC9F33AAFCB}" presName="linearProcess" presStyleCnt="0"/>
      <dgm:spPr/>
    </dgm:pt>
    <dgm:pt modelId="{575561F3-7B99-3E49-ACE3-5E764CFF2775}" type="pres">
      <dgm:prSet presAssocID="{F92483CC-C39E-B841-8147-9574FB9A837E}" presName="textNode" presStyleLbl="node1" presStyleIdx="0" presStyleCnt="4">
        <dgm:presLayoutVars>
          <dgm:bulletEnabled val="1"/>
        </dgm:presLayoutVars>
      </dgm:prSet>
      <dgm:spPr/>
    </dgm:pt>
    <dgm:pt modelId="{65F4D319-26C3-4743-BD23-766A7C68FF5D}" type="pres">
      <dgm:prSet presAssocID="{1C123835-51B4-5643-9784-2B47ABF5C92E}" presName="sibTrans" presStyleCnt="0"/>
      <dgm:spPr/>
    </dgm:pt>
    <dgm:pt modelId="{44432A12-DC51-5941-ABFD-0F0D1BF2E190}" type="pres">
      <dgm:prSet presAssocID="{F87ABCE2-9E67-6B42-831C-3E19953A59A0}" presName="textNode" presStyleLbl="node1" presStyleIdx="1" presStyleCnt="4">
        <dgm:presLayoutVars>
          <dgm:bulletEnabled val="1"/>
        </dgm:presLayoutVars>
      </dgm:prSet>
      <dgm:spPr/>
    </dgm:pt>
    <dgm:pt modelId="{3CBEE5A2-24C2-9B45-9FCB-7A188ED46C1A}" type="pres">
      <dgm:prSet presAssocID="{8342AE81-CC04-7E46-86BD-9AFF040EA8C1}" presName="sibTrans" presStyleCnt="0"/>
      <dgm:spPr/>
    </dgm:pt>
    <dgm:pt modelId="{3156E392-F39F-F547-A620-8369A8BE9946}" type="pres">
      <dgm:prSet presAssocID="{49A99298-CC88-8A4A-9F74-5797180114A8}" presName="textNode" presStyleLbl="node1" presStyleIdx="2" presStyleCnt="4">
        <dgm:presLayoutVars>
          <dgm:bulletEnabled val="1"/>
        </dgm:presLayoutVars>
      </dgm:prSet>
      <dgm:spPr/>
    </dgm:pt>
    <dgm:pt modelId="{059F1F22-B8A8-DE47-AAF1-224BCD9BC195}" type="pres">
      <dgm:prSet presAssocID="{C49FBF8E-B6D3-6845-BE46-E2685AD46AAA}" presName="sibTrans" presStyleCnt="0"/>
      <dgm:spPr/>
    </dgm:pt>
    <dgm:pt modelId="{57D0DA55-4B33-F54E-A6FB-A48BCCD8CE0F}" type="pres">
      <dgm:prSet presAssocID="{D990F8F2-C8F7-074F-B41B-70FA8BB62215}" presName="textNode" presStyleLbl="node1" presStyleIdx="3" presStyleCnt="4">
        <dgm:presLayoutVars>
          <dgm:bulletEnabled val="1"/>
        </dgm:presLayoutVars>
      </dgm:prSet>
      <dgm:spPr/>
    </dgm:pt>
  </dgm:ptLst>
  <dgm:cxnLst>
    <dgm:cxn modelId="{C6305009-132A-934A-A2A3-8DD30DCFD359}" srcId="{841A8D26-2192-8847-ADC4-DCC9F33AAFCB}" destId="{D990F8F2-C8F7-074F-B41B-70FA8BB62215}" srcOrd="3" destOrd="0" parTransId="{3D028FC9-B867-3B4F-BB28-775DDD50F96B}" sibTransId="{0D67035D-304C-9745-A2D0-64BCB13D782C}"/>
    <dgm:cxn modelId="{D0387924-5134-1149-826F-87FCBE66ED16}" srcId="{841A8D26-2192-8847-ADC4-DCC9F33AAFCB}" destId="{49A99298-CC88-8A4A-9F74-5797180114A8}" srcOrd="2" destOrd="0" parTransId="{2B8553CE-36A7-864B-A907-389574C7203A}" sibTransId="{C49FBF8E-B6D3-6845-BE46-E2685AD46AAA}"/>
    <dgm:cxn modelId="{637BC82C-D31A-7E49-8E01-BAC2220E11D2}" type="presOf" srcId="{49A99298-CC88-8A4A-9F74-5797180114A8}" destId="{3156E392-F39F-F547-A620-8369A8BE9946}" srcOrd="0" destOrd="0" presId="urn:microsoft.com/office/officeart/2005/8/layout/hProcess9"/>
    <dgm:cxn modelId="{9864B341-9458-264C-8DC6-60FA7F58EAA8}" srcId="{841A8D26-2192-8847-ADC4-DCC9F33AAFCB}" destId="{F87ABCE2-9E67-6B42-831C-3E19953A59A0}" srcOrd="1" destOrd="0" parTransId="{0EECDAD6-7577-7141-B39F-1527251B6127}" sibTransId="{8342AE81-CC04-7E46-86BD-9AFF040EA8C1}"/>
    <dgm:cxn modelId="{F22DE885-53A9-184B-9024-60A53B9A11E5}" type="presOf" srcId="{F92483CC-C39E-B841-8147-9574FB9A837E}" destId="{575561F3-7B99-3E49-ACE3-5E764CFF2775}" srcOrd="0" destOrd="0" presId="urn:microsoft.com/office/officeart/2005/8/layout/hProcess9"/>
    <dgm:cxn modelId="{B19E6ABA-145E-9B4C-9726-CF7F8A26D264}" srcId="{841A8D26-2192-8847-ADC4-DCC9F33AAFCB}" destId="{F92483CC-C39E-B841-8147-9574FB9A837E}" srcOrd="0" destOrd="0" parTransId="{F65BE478-B59A-C444-B789-BBD17276F2C7}" sibTransId="{1C123835-51B4-5643-9784-2B47ABF5C92E}"/>
    <dgm:cxn modelId="{ADD787F5-A87C-7E46-A7EE-3483499C0F10}" type="presOf" srcId="{841A8D26-2192-8847-ADC4-DCC9F33AAFCB}" destId="{952688A4-2621-314A-ACEE-34737697E73B}" srcOrd="0" destOrd="0" presId="urn:microsoft.com/office/officeart/2005/8/layout/hProcess9"/>
    <dgm:cxn modelId="{E22D49F8-38F1-E242-9EDA-2C621196473B}" type="presOf" srcId="{F87ABCE2-9E67-6B42-831C-3E19953A59A0}" destId="{44432A12-DC51-5941-ABFD-0F0D1BF2E190}" srcOrd="0" destOrd="0" presId="urn:microsoft.com/office/officeart/2005/8/layout/hProcess9"/>
    <dgm:cxn modelId="{FB2F0DF9-C492-6F47-88BA-1DFF0422B379}" type="presOf" srcId="{D990F8F2-C8F7-074F-B41B-70FA8BB62215}" destId="{57D0DA55-4B33-F54E-A6FB-A48BCCD8CE0F}" srcOrd="0" destOrd="0" presId="urn:microsoft.com/office/officeart/2005/8/layout/hProcess9"/>
    <dgm:cxn modelId="{BF147AFB-8284-BC44-8D01-D38E8E0E44CB}" type="presParOf" srcId="{952688A4-2621-314A-ACEE-34737697E73B}" destId="{3F02F9C7-D6F3-A345-8F2A-D5CC1E43F2FD}" srcOrd="0" destOrd="0" presId="urn:microsoft.com/office/officeart/2005/8/layout/hProcess9"/>
    <dgm:cxn modelId="{F4CEF928-FDB2-A54F-BCCC-C28DF6D9CE07}" type="presParOf" srcId="{952688A4-2621-314A-ACEE-34737697E73B}" destId="{DA644E58-1540-C84E-88E7-B4F4DFC3B969}" srcOrd="1" destOrd="0" presId="urn:microsoft.com/office/officeart/2005/8/layout/hProcess9"/>
    <dgm:cxn modelId="{283DE6BA-A322-F544-AC7D-B0B375519881}" type="presParOf" srcId="{DA644E58-1540-C84E-88E7-B4F4DFC3B969}" destId="{575561F3-7B99-3E49-ACE3-5E764CFF2775}" srcOrd="0" destOrd="0" presId="urn:microsoft.com/office/officeart/2005/8/layout/hProcess9"/>
    <dgm:cxn modelId="{9DC7351C-2977-AF48-A44B-1070510EF813}" type="presParOf" srcId="{DA644E58-1540-C84E-88E7-B4F4DFC3B969}" destId="{65F4D319-26C3-4743-BD23-766A7C68FF5D}" srcOrd="1" destOrd="0" presId="urn:microsoft.com/office/officeart/2005/8/layout/hProcess9"/>
    <dgm:cxn modelId="{950A81F1-94B5-A040-AD4F-E48B9C8E0BE2}" type="presParOf" srcId="{DA644E58-1540-C84E-88E7-B4F4DFC3B969}" destId="{44432A12-DC51-5941-ABFD-0F0D1BF2E190}" srcOrd="2" destOrd="0" presId="urn:microsoft.com/office/officeart/2005/8/layout/hProcess9"/>
    <dgm:cxn modelId="{C215F4DF-7560-7249-AEA2-9CC313A7446E}" type="presParOf" srcId="{DA644E58-1540-C84E-88E7-B4F4DFC3B969}" destId="{3CBEE5A2-24C2-9B45-9FCB-7A188ED46C1A}" srcOrd="3" destOrd="0" presId="urn:microsoft.com/office/officeart/2005/8/layout/hProcess9"/>
    <dgm:cxn modelId="{90A0F136-94E2-EF4A-B2C4-9F17AC3CF1F3}" type="presParOf" srcId="{DA644E58-1540-C84E-88E7-B4F4DFC3B969}" destId="{3156E392-F39F-F547-A620-8369A8BE9946}" srcOrd="4" destOrd="0" presId="urn:microsoft.com/office/officeart/2005/8/layout/hProcess9"/>
    <dgm:cxn modelId="{B586BE9F-25D6-9148-8184-47C8C353750A}" type="presParOf" srcId="{DA644E58-1540-C84E-88E7-B4F4DFC3B969}" destId="{059F1F22-B8A8-DE47-AAF1-224BCD9BC195}" srcOrd="5" destOrd="0" presId="urn:microsoft.com/office/officeart/2005/8/layout/hProcess9"/>
    <dgm:cxn modelId="{52FD1D41-7295-F64E-9AFF-CD3BFC13CE39}" type="presParOf" srcId="{DA644E58-1540-C84E-88E7-B4F4DFC3B969}" destId="{57D0DA55-4B33-F54E-A6FB-A48BCCD8CE0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41A8D26-2192-8847-ADC4-DCC9F33AAFCB}" type="doc">
      <dgm:prSet loTypeId="urn:microsoft.com/office/officeart/2005/8/layout/hProcess9" loCatId="process" qsTypeId="urn:microsoft.com/office/officeart/2005/8/quickstyle/simple4" qsCatId="simple" csTypeId="urn:microsoft.com/office/officeart/2005/8/colors/accent1_2" csCatId="accent1" phldr="1"/>
      <dgm:spPr/>
    </dgm:pt>
    <dgm:pt modelId="{F92483CC-C39E-B841-8147-9574FB9A837E}">
      <dgm:prSet phldrT="[Text]"/>
      <dgm:spPr>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dgm:spPr>
      <dgm:t>
        <a:bodyPr/>
        <a:lstStyle/>
        <a:p>
          <a:r>
            <a:rPr lang="en-US" dirty="0"/>
            <a:t>Planning Year</a:t>
          </a:r>
        </a:p>
      </dgm:t>
    </dgm:pt>
    <dgm:pt modelId="{F65BE478-B59A-C444-B789-BBD17276F2C7}" type="parTrans" cxnId="{B19E6ABA-145E-9B4C-9726-CF7F8A26D264}">
      <dgm:prSet/>
      <dgm:spPr/>
      <dgm:t>
        <a:bodyPr/>
        <a:lstStyle/>
        <a:p>
          <a:endParaRPr lang="en-US"/>
        </a:p>
      </dgm:t>
    </dgm:pt>
    <dgm:pt modelId="{1C123835-51B4-5643-9784-2B47ABF5C92E}" type="sibTrans" cxnId="{B19E6ABA-145E-9B4C-9726-CF7F8A26D264}">
      <dgm:prSet/>
      <dgm:spPr/>
      <dgm:t>
        <a:bodyPr/>
        <a:lstStyle/>
        <a:p>
          <a:endParaRPr lang="en-US"/>
        </a:p>
      </dgm:t>
    </dgm:pt>
    <dgm:pt modelId="{F87ABCE2-9E67-6B42-831C-3E19953A59A0}">
      <dgm:prSet phldrT="[Text]"/>
      <dgm:spPr>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dgm:spPr>
      <dgm:t>
        <a:bodyPr/>
        <a:lstStyle/>
        <a:p>
          <a:r>
            <a:rPr lang="en-US" dirty="0"/>
            <a:t>Year 1</a:t>
          </a:r>
        </a:p>
      </dgm:t>
    </dgm:pt>
    <dgm:pt modelId="{0EECDAD6-7577-7141-B39F-1527251B6127}" type="parTrans" cxnId="{9864B341-9458-264C-8DC6-60FA7F58EAA8}">
      <dgm:prSet/>
      <dgm:spPr/>
      <dgm:t>
        <a:bodyPr/>
        <a:lstStyle/>
        <a:p>
          <a:endParaRPr lang="en-US"/>
        </a:p>
      </dgm:t>
    </dgm:pt>
    <dgm:pt modelId="{8342AE81-CC04-7E46-86BD-9AFF040EA8C1}" type="sibTrans" cxnId="{9864B341-9458-264C-8DC6-60FA7F58EAA8}">
      <dgm:prSet/>
      <dgm:spPr/>
      <dgm:t>
        <a:bodyPr/>
        <a:lstStyle/>
        <a:p>
          <a:endParaRPr lang="en-US"/>
        </a:p>
      </dgm:t>
    </dgm:pt>
    <dgm:pt modelId="{49A99298-CC88-8A4A-9F74-5797180114A8}">
      <dgm:prSet phldrT="[Text]"/>
      <dgm:spPr>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dgm:spPr>
      <dgm:t>
        <a:bodyPr/>
        <a:lstStyle/>
        <a:p>
          <a:r>
            <a:rPr lang="en-US" dirty="0"/>
            <a:t>Year 2</a:t>
          </a:r>
        </a:p>
      </dgm:t>
    </dgm:pt>
    <dgm:pt modelId="{2B8553CE-36A7-864B-A907-389574C7203A}" type="parTrans" cxnId="{D0387924-5134-1149-826F-87FCBE66ED16}">
      <dgm:prSet/>
      <dgm:spPr/>
      <dgm:t>
        <a:bodyPr/>
        <a:lstStyle/>
        <a:p>
          <a:endParaRPr lang="en-US"/>
        </a:p>
      </dgm:t>
    </dgm:pt>
    <dgm:pt modelId="{C49FBF8E-B6D3-6845-BE46-E2685AD46AAA}" type="sibTrans" cxnId="{D0387924-5134-1149-826F-87FCBE66ED16}">
      <dgm:prSet/>
      <dgm:spPr/>
      <dgm:t>
        <a:bodyPr/>
        <a:lstStyle/>
        <a:p>
          <a:endParaRPr lang="en-US"/>
        </a:p>
      </dgm:t>
    </dgm:pt>
    <dgm:pt modelId="{D990F8F2-C8F7-074F-B41B-70FA8BB62215}">
      <dgm:prSet phldrT="[Text]"/>
      <dgm:spPr/>
      <dgm:t>
        <a:bodyPr/>
        <a:lstStyle/>
        <a:p>
          <a:r>
            <a:rPr lang="en-US" dirty="0"/>
            <a:t>Year 3</a:t>
          </a:r>
        </a:p>
      </dgm:t>
    </dgm:pt>
    <dgm:pt modelId="{3D028FC9-B867-3B4F-BB28-775DDD50F96B}" type="parTrans" cxnId="{C6305009-132A-934A-A2A3-8DD30DCFD359}">
      <dgm:prSet/>
      <dgm:spPr/>
      <dgm:t>
        <a:bodyPr/>
        <a:lstStyle/>
        <a:p>
          <a:endParaRPr lang="en-US"/>
        </a:p>
      </dgm:t>
    </dgm:pt>
    <dgm:pt modelId="{0D67035D-304C-9745-A2D0-64BCB13D782C}" type="sibTrans" cxnId="{C6305009-132A-934A-A2A3-8DD30DCFD359}">
      <dgm:prSet/>
      <dgm:spPr/>
      <dgm:t>
        <a:bodyPr/>
        <a:lstStyle/>
        <a:p>
          <a:endParaRPr lang="en-US"/>
        </a:p>
      </dgm:t>
    </dgm:pt>
    <dgm:pt modelId="{952688A4-2621-314A-ACEE-34737697E73B}" type="pres">
      <dgm:prSet presAssocID="{841A8D26-2192-8847-ADC4-DCC9F33AAFCB}" presName="CompostProcess" presStyleCnt="0">
        <dgm:presLayoutVars>
          <dgm:dir/>
          <dgm:resizeHandles val="exact"/>
        </dgm:presLayoutVars>
      </dgm:prSet>
      <dgm:spPr/>
    </dgm:pt>
    <dgm:pt modelId="{3F02F9C7-D6F3-A345-8F2A-D5CC1E43F2FD}" type="pres">
      <dgm:prSet presAssocID="{841A8D26-2192-8847-ADC4-DCC9F33AAFCB}" presName="arrow" presStyleLbl="bgShp" presStyleIdx="0" presStyleCnt="1"/>
      <dgm:spPr/>
    </dgm:pt>
    <dgm:pt modelId="{DA644E58-1540-C84E-88E7-B4F4DFC3B969}" type="pres">
      <dgm:prSet presAssocID="{841A8D26-2192-8847-ADC4-DCC9F33AAFCB}" presName="linearProcess" presStyleCnt="0"/>
      <dgm:spPr/>
    </dgm:pt>
    <dgm:pt modelId="{575561F3-7B99-3E49-ACE3-5E764CFF2775}" type="pres">
      <dgm:prSet presAssocID="{F92483CC-C39E-B841-8147-9574FB9A837E}" presName="textNode" presStyleLbl="node1" presStyleIdx="0" presStyleCnt="4">
        <dgm:presLayoutVars>
          <dgm:bulletEnabled val="1"/>
        </dgm:presLayoutVars>
      </dgm:prSet>
      <dgm:spPr/>
    </dgm:pt>
    <dgm:pt modelId="{65F4D319-26C3-4743-BD23-766A7C68FF5D}" type="pres">
      <dgm:prSet presAssocID="{1C123835-51B4-5643-9784-2B47ABF5C92E}" presName="sibTrans" presStyleCnt="0"/>
      <dgm:spPr/>
    </dgm:pt>
    <dgm:pt modelId="{44432A12-DC51-5941-ABFD-0F0D1BF2E190}" type="pres">
      <dgm:prSet presAssocID="{F87ABCE2-9E67-6B42-831C-3E19953A59A0}" presName="textNode" presStyleLbl="node1" presStyleIdx="1" presStyleCnt="4">
        <dgm:presLayoutVars>
          <dgm:bulletEnabled val="1"/>
        </dgm:presLayoutVars>
      </dgm:prSet>
      <dgm:spPr/>
    </dgm:pt>
    <dgm:pt modelId="{3CBEE5A2-24C2-9B45-9FCB-7A188ED46C1A}" type="pres">
      <dgm:prSet presAssocID="{8342AE81-CC04-7E46-86BD-9AFF040EA8C1}" presName="sibTrans" presStyleCnt="0"/>
      <dgm:spPr/>
    </dgm:pt>
    <dgm:pt modelId="{3156E392-F39F-F547-A620-8369A8BE9946}" type="pres">
      <dgm:prSet presAssocID="{49A99298-CC88-8A4A-9F74-5797180114A8}" presName="textNode" presStyleLbl="node1" presStyleIdx="2" presStyleCnt="4">
        <dgm:presLayoutVars>
          <dgm:bulletEnabled val="1"/>
        </dgm:presLayoutVars>
      </dgm:prSet>
      <dgm:spPr/>
    </dgm:pt>
    <dgm:pt modelId="{059F1F22-B8A8-DE47-AAF1-224BCD9BC195}" type="pres">
      <dgm:prSet presAssocID="{C49FBF8E-B6D3-6845-BE46-E2685AD46AAA}" presName="sibTrans" presStyleCnt="0"/>
      <dgm:spPr/>
    </dgm:pt>
    <dgm:pt modelId="{57D0DA55-4B33-F54E-A6FB-A48BCCD8CE0F}" type="pres">
      <dgm:prSet presAssocID="{D990F8F2-C8F7-074F-B41B-70FA8BB62215}" presName="textNode" presStyleLbl="node1" presStyleIdx="3" presStyleCnt="4">
        <dgm:presLayoutVars>
          <dgm:bulletEnabled val="1"/>
        </dgm:presLayoutVars>
      </dgm:prSet>
      <dgm:spPr/>
    </dgm:pt>
  </dgm:ptLst>
  <dgm:cxnLst>
    <dgm:cxn modelId="{C6305009-132A-934A-A2A3-8DD30DCFD359}" srcId="{841A8D26-2192-8847-ADC4-DCC9F33AAFCB}" destId="{D990F8F2-C8F7-074F-B41B-70FA8BB62215}" srcOrd="3" destOrd="0" parTransId="{3D028FC9-B867-3B4F-BB28-775DDD50F96B}" sibTransId="{0D67035D-304C-9745-A2D0-64BCB13D782C}"/>
    <dgm:cxn modelId="{D0387924-5134-1149-826F-87FCBE66ED16}" srcId="{841A8D26-2192-8847-ADC4-DCC9F33AAFCB}" destId="{49A99298-CC88-8A4A-9F74-5797180114A8}" srcOrd="2" destOrd="0" parTransId="{2B8553CE-36A7-864B-A907-389574C7203A}" sibTransId="{C49FBF8E-B6D3-6845-BE46-E2685AD46AAA}"/>
    <dgm:cxn modelId="{865B615E-1EC1-A446-B82C-82530E481405}" type="presOf" srcId="{49A99298-CC88-8A4A-9F74-5797180114A8}" destId="{3156E392-F39F-F547-A620-8369A8BE9946}" srcOrd="0" destOrd="0" presId="urn:microsoft.com/office/officeart/2005/8/layout/hProcess9"/>
    <dgm:cxn modelId="{9864B341-9458-264C-8DC6-60FA7F58EAA8}" srcId="{841A8D26-2192-8847-ADC4-DCC9F33AAFCB}" destId="{F87ABCE2-9E67-6B42-831C-3E19953A59A0}" srcOrd="1" destOrd="0" parTransId="{0EECDAD6-7577-7141-B39F-1527251B6127}" sibTransId="{8342AE81-CC04-7E46-86BD-9AFF040EA8C1}"/>
    <dgm:cxn modelId="{F1B3BA4B-1986-6445-B653-519DEF2451A7}" type="presOf" srcId="{841A8D26-2192-8847-ADC4-DCC9F33AAFCB}" destId="{952688A4-2621-314A-ACEE-34737697E73B}" srcOrd="0" destOrd="0" presId="urn:microsoft.com/office/officeart/2005/8/layout/hProcess9"/>
    <dgm:cxn modelId="{9620696C-9834-7544-8266-CF8F1FE47F3E}" type="presOf" srcId="{F87ABCE2-9E67-6B42-831C-3E19953A59A0}" destId="{44432A12-DC51-5941-ABFD-0F0D1BF2E190}" srcOrd="0" destOrd="0" presId="urn:microsoft.com/office/officeart/2005/8/layout/hProcess9"/>
    <dgm:cxn modelId="{BC0A3D79-75D5-9A41-85CD-AFC097393810}" type="presOf" srcId="{F92483CC-C39E-B841-8147-9574FB9A837E}" destId="{575561F3-7B99-3E49-ACE3-5E764CFF2775}" srcOrd="0" destOrd="0" presId="urn:microsoft.com/office/officeart/2005/8/layout/hProcess9"/>
    <dgm:cxn modelId="{B20D15A4-8C1E-3843-93E6-BAF66AD7F332}" type="presOf" srcId="{D990F8F2-C8F7-074F-B41B-70FA8BB62215}" destId="{57D0DA55-4B33-F54E-A6FB-A48BCCD8CE0F}" srcOrd="0" destOrd="0" presId="urn:microsoft.com/office/officeart/2005/8/layout/hProcess9"/>
    <dgm:cxn modelId="{B19E6ABA-145E-9B4C-9726-CF7F8A26D264}" srcId="{841A8D26-2192-8847-ADC4-DCC9F33AAFCB}" destId="{F92483CC-C39E-B841-8147-9574FB9A837E}" srcOrd="0" destOrd="0" parTransId="{F65BE478-B59A-C444-B789-BBD17276F2C7}" sibTransId="{1C123835-51B4-5643-9784-2B47ABF5C92E}"/>
    <dgm:cxn modelId="{19918981-205A-2449-9FFF-F722C057FB3D}" type="presParOf" srcId="{952688A4-2621-314A-ACEE-34737697E73B}" destId="{3F02F9C7-D6F3-A345-8F2A-D5CC1E43F2FD}" srcOrd="0" destOrd="0" presId="urn:microsoft.com/office/officeart/2005/8/layout/hProcess9"/>
    <dgm:cxn modelId="{4445AE72-E2EB-C748-BB7F-99E32D9FFAF1}" type="presParOf" srcId="{952688A4-2621-314A-ACEE-34737697E73B}" destId="{DA644E58-1540-C84E-88E7-B4F4DFC3B969}" srcOrd="1" destOrd="0" presId="urn:microsoft.com/office/officeart/2005/8/layout/hProcess9"/>
    <dgm:cxn modelId="{1BC42DDE-8BDA-EB4B-B97A-727FADF8473A}" type="presParOf" srcId="{DA644E58-1540-C84E-88E7-B4F4DFC3B969}" destId="{575561F3-7B99-3E49-ACE3-5E764CFF2775}" srcOrd="0" destOrd="0" presId="urn:microsoft.com/office/officeart/2005/8/layout/hProcess9"/>
    <dgm:cxn modelId="{31785D50-3CDE-E54E-B006-A83894122842}" type="presParOf" srcId="{DA644E58-1540-C84E-88E7-B4F4DFC3B969}" destId="{65F4D319-26C3-4743-BD23-766A7C68FF5D}" srcOrd="1" destOrd="0" presId="urn:microsoft.com/office/officeart/2005/8/layout/hProcess9"/>
    <dgm:cxn modelId="{ED5F5A03-2811-C14A-98DD-45D3634D9569}" type="presParOf" srcId="{DA644E58-1540-C84E-88E7-B4F4DFC3B969}" destId="{44432A12-DC51-5941-ABFD-0F0D1BF2E190}" srcOrd="2" destOrd="0" presId="urn:microsoft.com/office/officeart/2005/8/layout/hProcess9"/>
    <dgm:cxn modelId="{DE8CD743-52EF-2C43-A969-96301682CB02}" type="presParOf" srcId="{DA644E58-1540-C84E-88E7-B4F4DFC3B969}" destId="{3CBEE5A2-24C2-9B45-9FCB-7A188ED46C1A}" srcOrd="3" destOrd="0" presId="urn:microsoft.com/office/officeart/2005/8/layout/hProcess9"/>
    <dgm:cxn modelId="{86348235-9032-F448-B0D6-0F2762C01095}" type="presParOf" srcId="{DA644E58-1540-C84E-88E7-B4F4DFC3B969}" destId="{3156E392-F39F-F547-A620-8369A8BE9946}" srcOrd="4" destOrd="0" presId="urn:microsoft.com/office/officeart/2005/8/layout/hProcess9"/>
    <dgm:cxn modelId="{FEF80DA8-5630-B14D-B454-6F2A86506C6F}" type="presParOf" srcId="{DA644E58-1540-C84E-88E7-B4F4DFC3B969}" destId="{059F1F22-B8A8-DE47-AAF1-224BCD9BC195}" srcOrd="5" destOrd="0" presId="urn:microsoft.com/office/officeart/2005/8/layout/hProcess9"/>
    <dgm:cxn modelId="{0DA42A4B-CF15-AD44-9AC0-78D017BCCF71}" type="presParOf" srcId="{DA644E58-1540-C84E-88E7-B4F4DFC3B969}" destId="{57D0DA55-4B33-F54E-A6FB-A48BCCD8CE0F}"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070BCB5-5363-AD4E-A2A5-2401C2B5AA2C}" type="doc">
      <dgm:prSet loTypeId="urn:microsoft.com/office/officeart/2005/8/layout/radial6" loCatId="cycle" qsTypeId="urn:microsoft.com/office/officeart/2005/8/quickstyle/simple4" qsCatId="simple" csTypeId="urn:microsoft.com/office/officeart/2005/8/colors/accent1_2" csCatId="accent1" phldr="1"/>
      <dgm:spPr/>
      <dgm:t>
        <a:bodyPr/>
        <a:lstStyle/>
        <a:p>
          <a:endParaRPr lang="en-US"/>
        </a:p>
      </dgm:t>
    </dgm:pt>
    <dgm:pt modelId="{FFBEF47F-25F0-7C47-831B-B5A63864495F}">
      <dgm:prSet phldrT="[Text]"/>
      <dgm:spPr/>
      <dgm:t>
        <a:bodyPr/>
        <a:lstStyle/>
        <a:p>
          <a:r>
            <a:rPr lang="en-US" dirty="0"/>
            <a:t>Power of K</a:t>
          </a:r>
        </a:p>
      </dgm:t>
    </dgm:pt>
    <dgm:pt modelId="{CD07A5C8-3C19-2244-86E5-D3081137781B}" type="parTrans" cxnId="{579C0C71-7B95-E648-9AE8-3F3C42385039}">
      <dgm:prSet/>
      <dgm:spPr/>
      <dgm:t>
        <a:bodyPr/>
        <a:lstStyle/>
        <a:p>
          <a:endParaRPr lang="en-US"/>
        </a:p>
      </dgm:t>
    </dgm:pt>
    <dgm:pt modelId="{31ACFDE9-10E2-2E48-BEAD-CC2C974EC120}" type="sibTrans" cxnId="{579C0C71-7B95-E648-9AE8-3F3C42385039}">
      <dgm:prSet/>
      <dgm:spPr/>
      <dgm:t>
        <a:bodyPr/>
        <a:lstStyle/>
        <a:p>
          <a:endParaRPr lang="en-US"/>
        </a:p>
      </dgm:t>
    </dgm:pt>
    <dgm:pt modelId="{82C571C8-AE9C-2743-9EF0-A08B5E47DF6A}">
      <dgm:prSet phldrT="[Text]"/>
      <dgm:spPr/>
      <dgm:t>
        <a:bodyPr/>
        <a:lstStyle/>
        <a:p>
          <a:r>
            <a:rPr lang="en-US" dirty="0"/>
            <a:t>Articulation</a:t>
          </a:r>
        </a:p>
      </dgm:t>
    </dgm:pt>
    <dgm:pt modelId="{0917F338-8299-7346-AC79-31C97E10A68F}" type="parTrans" cxnId="{77F92E3D-2BEE-2040-8691-45EC20065F88}">
      <dgm:prSet/>
      <dgm:spPr/>
      <dgm:t>
        <a:bodyPr/>
        <a:lstStyle/>
        <a:p>
          <a:endParaRPr lang="en-US"/>
        </a:p>
      </dgm:t>
    </dgm:pt>
    <dgm:pt modelId="{E60CC283-C9C7-8F45-9184-1A67A91098B4}" type="sibTrans" cxnId="{77F92E3D-2BEE-2040-8691-45EC20065F88}">
      <dgm:prSet/>
      <dgm:spPr/>
      <dgm:t>
        <a:bodyPr/>
        <a:lstStyle/>
        <a:p>
          <a:endParaRPr lang="en-US"/>
        </a:p>
      </dgm:t>
    </dgm:pt>
    <dgm:pt modelId="{EDD3671B-DBDB-7346-B1F5-3EE0DD469657}">
      <dgm:prSet phldrT="[Text]"/>
      <dgm:spPr/>
      <dgm:t>
        <a:bodyPr/>
        <a:lstStyle/>
        <a:p>
          <a:r>
            <a:rPr lang="en-US" dirty="0"/>
            <a:t>Intentionality</a:t>
          </a:r>
        </a:p>
      </dgm:t>
    </dgm:pt>
    <dgm:pt modelId="{5E769C9A-0432-5244-9965-D18BA8B567E0}" type="parTrans" cxnId="{B8921C9D-ED94-104C-A316-2A9646C9EC23}">
      <dgm:prSet/>
      <dgm:spPr/>
      <dgm:t>
        <a:bodyPr/>
        <a:lstStyle/>
        <a:p>
          <a:endParaRPr lang="en-US"/>
        </a:p>
      </dgm:t>
    </dgm:pt>
    <dgm:pt modelId="{33D5A5AB-5756-8349-A1A9-17B2A0FD4DA2}" type="sibTrans" cxnId="{B8921C9D-ED94-104C-A316-2A9646C9EC23}">
      <dgm:prSet/>
      <dgm:spPr/>
      <dgm:t>
        <a:bodyPr/>
        <a:lstStyle/>
        <a:p>
          <a:endParaRPr lang="en-US"/>
        </a:p>
      </dgm:t>
    </dgm:pt>
    <dgm:pt modelId="{CBE54225-1EAD-1547-9329-CB55F650DFE1}">
      <dgm:prSet phldrT="[Text]"/>
      <dgm:spPr/>
      <dgm:t>
        <a:bodyPr/>
        <a:lstStyle/>
        <a:p>
          <a:r>
            <a:rPr lang="en-US" dirty="0"/>
            <a:t>Advocacy</a:t>
          </a:r>
        </a:p>
      </dgm:t>
    </dgm:pt>
    <dgm:pt modelId="{752F345F-EF9F-2B40-938C-9E6165461ED2}" type="parTrans" cxnId="{CB722F58-38AA-8640-A364-D61645DD0DC8}">
      <dgm:prSet/>
      <dgm:spPr/>
      <dgm:t>
        <a:bodyPr/>
        <a:lstStyle/>
        <a:p>
          <a:endParaRPr lang="en-US"/>
        </a:p>
      </dgm:t>
    </dgm:pt>
    <dgm:pt modelId="{3323EC1B-7E74-0442-98E8-97C26B2E0B8B}" type="sibTrans" cxnId="{CB722F58-38AA-8640-A364-D61645DD0DC8}">
      <dgm:prSet/>
      <dgm:spPr/>
      <dgm:t>
        <a:bodyPr/>
        <a:lstStyle/>
        <a:p>
          <a:endParaRPr lang="en-US"/>
        </a:p>
      </dgm:t>
    </dgm:pt>
    <dgm:pt modelId="{5625990C-0495-5840-8B25-4D9E48FF1446}" type="pres">
      <dgm:prSet presAssocID="{B070BCB5-5363-AD4E-A2A5-2401C2B5AA2C}" presName="Name0" presStyleCnt="0">
        <dgm:presLayoutVars>
          <dgm:chMax val="1"/>
          <dgm:dir/>
          <dgm:animLvl val="ctr"/>
          <dgm:resizeHandles val="exact"/>
        </dgm:presLayoutVars>
      </dgm:prSet>
      <dgm:spPr/>
    </dgm:pt>
    <dgm:pt modelId="{A413641A-EDCE-2040-A879-30F9607A2599}" type="pres">
      <dgm:prSet presAssocID="{FFBEF47F-25F0-7C47-831B-B5A63864495F}" presName="centerShape" presStyleLbl="node0" presStyleIdx="0" presStyleCnt="1" custScaleX="67227" custScaleY="59402"/>
      <dgm:spPr/>
    </dgm:pt>
    <dgm:pt modelId="{3AF395AC-E091-0A4A-918F-BEC218CED1C5}" type="pres">
      <dgm:prSet presAssocID="{82C571C8-AE9C-2743-9EF0-A08B5E47DF6A}" presName="node" presStyleLbl="node1" presStyleIdx="0" presStyleCnt="3" custScaleX="142275" custScaleY="129405">
        <dgm:presLayoutVars>
          <dgm:bulletEnabled val="1"/>
        </dgm:presLayoutVars>
      </dgm:prSet>
      <dgm:spPr/>
    </dgm:pt>
    <dgm:pt modelId="{0A370093-F2FC-B043-8E1C-F345A5D4ABC9}" type="pres">
      <dgm:prSet presAssocID="{82C571C8-AE9C-2743-9EF0-A08B5E47DF6A}" presName="dummy" presStyleCnt="0"/>
      <dgm:spPr/>
    </dgm:pt>
    <dgm:pt modelId="{713247CB-1B29-9D45-86E2-45839060BF9E}" type="pres">
      <dgm:prSet presAssocID="{E60CC283-C9C7-8F45-9184-1A67A91098B4}" presName="sibTrans" presStyleLbl="sibTrans2D1" presStyleIdx="0" presStyleCnt="3"/>
      <dgm:spPr/>
    </dgm:pt>
    <dgm:pt modelId="{9ED63091-11D5-F240-8A6C-A341E746B086}" type="pres">
      <dgm:prSet presAssocID="{EDD3671B-DBDB-7346-B1F5-3EE0DD469657}" presName="node" presStyleLbl="node1" presStyleIdx="1" presStyleCnt="3" custScaleX="153087" custScaleY="141076">
        <dgm:presLayoutVars>
          <dgm:bulletEnabled val="1"/>
        </dgm:presLayoutVars>
      </dgm:prSet>
      <dgm:spPr/>
    </dgm:pt>
    <dgm:pt modelId="{32E3EBAE-CBC9-CF43-8827-38F6B691A675}" type="pres">
      <dgm:prSet presAssocID="{EDD3671B-DBDB-7346-B1F5-3EE0DD469657}" presName="dummy" presStyleCnt="0"/>
      <dgm:spPr/>
    </dgm:pt>
    <dgm:pt modelId="{6B9D12B9-E9E5-0049-AD56-8D1971068B73}" type="pres">
      <dgm:prSet presAssocID="{33D5A5AB-5756-8349-A1A9-17B2A0FD4DA2}" presName="sibTrans" presStyleLbl="sibTrans2D1" presStyleIdx="1" presStyleCnt="3"/>
      <dgm:spPr/>
    </dgm:pt>
    <dgm:pt modelId="{980FCACF-4290-974D-800D-CCD4CB6FFF4E}" type="pres">
      <dgm:prSet presAssocID="{CBE54225-1EAD-1547-9329-CB55F650DFE1}" presName="node" presStyleLbl="node1" presStyleIdx="2" presStyleCnt="3" custScaleX="158006" custScaleY="141076">
        <dgm:presLayoutVars>
          <dgm:bulletEnabled val="1"/>
        </dgm:presLayoutVars>
      </dgm:prSet>
      <dgm:spPr/>
    </dgm:pt>
    <dgm:pt modelId="{F9A0D18B-6949-C04C-8DCB-7502C8F9B138}" type="pres">
      <dgm:prSet presAssocID="{CBE54225-1EAD-1547-9329-CB55F650DFE1}" presName="dummy" presStyleCnt="0"/>
      <dgm:spPr/>
    </dgm:pt>
    <dgm:pt modelId="{7A0F1CC3-52DF-E443-8D48-3723D88ACD87}" type="pres">
      <dgm:prSet presAssocID="{3323EC1B-7E74-0442-98E8-97C26B2E0B8B}" presName="sibTrans" presStyleLbl="sibTrans2D1" presStyleIdx="2" presStyleCnt="3"/>
      <dgm:spPr/>
    </dgm:pt>
  </dgm:ptLst>
  <dgm:cxnLst>
    <dgm:cxn modelId="{50047704-77CE-F448-AF3C-2446139403DB}" type="presOf" srcId="{CBE54225-1EAD-1547-9329-CB55F650DFE1}" destId="{980FCACF-4290-974D-800D-CCD4CB6FFF4E}" srcOrd="0" destOrd="0" presId="urn:microsoft.com/office/officeart/2005/8/layout/radial6"/>
    <dgm:cxn modelId="{222B223C-3279-D24F-B06F-4C018C6A4519}" type="presOf" srcId="{B070BCB5-5363-AD4E-A2A5-2401C2B5AA2C}" destId="{5625990C-0495-5840-8B25-4D9E48FF1446}" srcOrd="0" destOrd="0" presId="urn:microsoft.com/office/officeart/2005/8/layout/radial6"/>
    <dgm:cxn modelId="{77F92E3D-2BEE-2040-8691-45EC20065F88}" srcId="{FFBEF47F-25F0-7C47-831B-B5A63864495F}" destId="{82C571C8-AE9C-2743-9EF0-A08B5E47DF6A}" srcOrd="0" destOrd="0" parTransId="{0917F338-8299-7346-AC79-31C97E10A68F}" sibTransId="{E60CC283-C9C7-8F45-9184-1A67A91098B4}"/>
    <dgm:cxn modelId="{82991C5B-4B99-AF4F-9DF0-FF02CDBDF189}" type="presOf" srcId="{82C571C8-AE9C-2743-9EF0-A08B5E47DF6A}" destId="{3AF395AC-E091-0A4A-918F-BEC218CED1C5}" srcOrd="0" destOrd="0" presId="urn:microsoft.com/office/officeart/2005/8/layout/radial6"/>
    <dgm:cxn modelId="{3230974C-5310-204A-9B06-6C775EA7191E}" type="presOf" srcId="{33D5A5AB-5756-8349-A1A9-17B2A0FD4DA2}" destId="{6B9D12B9-E9E5-0049-AD56-8D1971068B73}" srcOrd="0" destOrd="0" presId="urn:microsoft.com/office/officeart/2005/8/layout/radial6"/>
    <dgm:cxn modelId="{579C0C71-7B95-E648-9AE8-3F3C42385039}" srcId="{B070BCB5-5363-AD4E-A2A5-2401C2B5AA2C}" destId="{FFBEF47F-25F0-7C47-831B-B5A63864495F}" srcOrd="0" destOrd="0" parTransId="{CD07A5C8-3C19-2244-86E5-D3081137781B}" sibTransId="{31ACFDE9-10E2-2E48-BEAD-CC2C974EC120}"/>
    <dgm:cxn modelId="{E88D0872-2987-A84C-A702-9C0C5F85C2DD}" type="presOf" srcId="{EDD3671B-DBDB-7346-B1F5-3EE0DD469657}" destId="{9ED63091-11D5-F240-8A6C-A341E746B086}" srcOrd="0" destOrd="0" presId="urn:microsoft.com/office/officeart/2005/8/layout/radial6"/>
    <dgm:cxn modelId="{CB722F58-38AA-8640-A364-D61645DD0DC8}" srcId="{FFBEF47F-25F0-7C47-831B-B5A63864495F}" destId="{CBE54225-1EAD-1547-9329-CB55F650DFE1}" srcOrd="2" destOrd="0" parTransId="{752F345F-EF9F-2B40-938C-9E6165461ED2}" sibTransId="{3323EC1B-7E74-0442-98E8-97C26B2E0B8B}"/>
    <dgm:cxn modelId="{0FEEC078-B6B8-AC4C-832A-8998D084EEDD}" type="presOf" srcId="{FFBEF47F-25F0-7C47-831B-B5A63864495F}" destId="{A413641A-EDCE-2040-A879-30F9607A2599}" srcOrd="0" destOrd="0" presId="urn:microsoft.com/office/officeart/2005/8/layout/radial6"/>
    <dgm:cxn modelId="{54DC7C95-42D4-9C4F-BA50-A9C053823FCF}" type="presOf" srcId="{E60CC283-C9C7-8F45-9184-1A67A91098B4}" destId="{713247CB-1B29-9D45-86E2-45839060BF9E}" srcOrd="0" destOrd="0" presId="urn:microsoft.com/office/officeart/2005/8/layout/radial6"/>
    <dgm:cxn modelId="{B8921C9D-ED94-104C-A316-2A9646C9EC23}" srcId="{FFBEF47F-25F0-7C47-831B-B5A63864495F}" destId="{EDD3671B-DBDB-7346-B1F5-3EE0DD469657}" srcOrd="1" destOrd="0" parTransId="{5E769C9A-0432-5244-9965-D18BA8B567E0}" sibTransId="{33D5A5AB-5756-8349-A1A9-17B2A0FD4DA2}"/>
    <dgm:cxn modelId="{49D4AF9D-9297-7C4F-8B83-8DE4A67C9DAE}" type="presOf" srcId="{3323EC1B-7E74-0442-98E8-97C26B2E0B8B}" destId="{7A0F1CC3-52DF-E443-8D48-3723D88ACD87}" srcOrd="0" destOrd="0" presId="urn:microsoft.com/office/officeart/2005/8/layout/radial6"/>
    <dgm:cxn modelId="{E59985B9-387F-4641-A8E5-F74094F9C490}" type="presParOf" srcId="{5625990C-0495-5840-8B25-4D9E48FF1446}" destId="{A413641A-EDCE-2040-A879-30F9607A2599}" srcOrd="0" destOrd="0" presId="urn:microsoft.com/office/officeart/2005/8/layout/radial6"/>
    <dgm:cxn modelId="{320E002F-FDB6-6F4E-9DC0-FBC3E03E5F80}" type="presParOf" srcId="{5625990C-0495-5840-8B25-4D9E48FF1446}" destId="{3AF395AC-E091-0A4A-918F-BEC218CED1C5}" srcOrd="1" destOrd="0" presId="urn:microsoft.com/office/officeart/2005/8/layout/radial6"/>
    <dgm:cxn modelId="{C4372766-42B5-F64A-85AB-566EE4A7BEA5}" type="presParOf" srcId="{5625990C-0495-5840-8B25-4D9E48FF1446}" destId="{0A370093-F2FC-B043-8E1C-F345A5D4ABC9}" srcOrd="2" destOrd="0" presId="urn:microsoft.com/office/officeart/2005/8/layout/radial6"/>
    <dgm:cxn modelId="{04492DC1-44B7-7640-992B-EC86A33B90FB}" type="presParOf" srcId="{5625990C-0495-5840-8B25-4D9E48FF1446}" destId="{713247CB-1B29-9D45-86E2-45839060BF9E}" srcOrd="3" destOrd="0" presId="urn:microsoft.com/office/officeart/2005/8/layout/radial6"/>
    <dgm:cxn modelId="{92BBC5CC-C5C7-9F49-9666-AD02386DA723}" type="presParOf" srcId="{5625990C-0495-5840-8B25-4D9E48FF1446}" destId="{9ED63091-11D5-F240-8A6C-A341E746B086}" srcOrd="4" destOrd="0" presId="urn:microsoft.com/office/officeart/2005/8/layout/radial6"/>
    <dgm:cxn modelId="{A52C80C7-6BEC-B448-BC40-575523FDA312}" type="presParOf" srcId="{5625990C-0495-5840-8B25-4D9E48FF1446}" destId="{32E3EBAE-CBC9-CF43-8827-38F6B691A675}" srcOrd="5" destOrd="0" presId="urn:microsoft.com/office/officeart/2005/8/layout/radial6"/>
    <dgm:cxn modelId="{2D60F494-4618-0B45-A4A2-A9EEDF92B3D8}" type="presParOf" srcId="{5625990C-0495-5840-8B25-4D9E48FF1446}" destId="{6B9D12B9-E9E5-0049-AD56-8D1971068B73}" srcOrd="6" destOrd="0" presId="urn:microsoft.com/office/officeart/2005/8/layout/radial6"/>
    <dgm:cxn modelId="{053F036E-AAE0-2F45-81F6-371DD9674710}" type="presParOf" srcId="{5625990C-0495-5840-8B25-4D9E48FF1446}" destId="{980FCACF-4290-974D-800D-CCD4CB6FFF4E}" srcOrd="7" destOrd="0" presId="urn:microsoft.com/office/officeart/2005/8/layout/radial6"/>
    <dgm:cxn modelId="{4F4493E5-73DF-2247-921F-1493FEF8A957}" type="presParOf" srcId="{5625990C-0495-5840-8B25-4D9E48FF1446}" destId="{F9A0D18B-6949-C04C-8DCB-7502C8F9B138}" srcOrd="8" destOrd="0" presId="urn:microsoft.com/office/officeart/2005/8/layout/radial6"/>
    <dgm:cxn modelId="{23BE7402-E605-CE4E-AB83-E7E057FBC84E}" type="presParOf" srcId="{5625990C-0495-5840-8B25-4D9E48FF1446}" destId="{7A0F1CC3-52DF-E443-8D48-3723D88ACD87}" srcOrd="9"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206CC-8763-47F1-8FB8-867DDA886C47}">
      <dsp:nvSpPr>
        <dsp:cNvPr id="0" name=""/>
        <dsp:cNvSpPr/>
      </dsp:nvSpPr>
      <dsp:spPr>
        <a:xfrm>
          <a:off x="0" y="3295375"/>
          <a:ext cx="8574087" cy="10813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Think Tank  </a:t>
          </a:r>
          <a:r>
            <a:rPr lang="en-US" sz="1800" kern="1200" dirty="0"/>
            <a:t>Spring 2007- current</a:t>
          </a:r>
        </a:p>
      </dsp:txBody>
      <dsp:txXfrm>
        <a:off x="0" y="3295375"/>
        <a:ext cx="8574087" cy="583935"/>
      </dsp:txXfrm>
    </dsp:sp>
    <dsp:sp modelId="{87F5D737-C936-4AA1-83D6-8FD6B1C59D83}">
      <dsp:nvSpPr>
        <dsp:cNvPr id="0" name=""/>
        <dsp:cNvSpPr/>
      </dsp:nvSpPr>
      <dsp:spPr>
        <a:xfrm>
          <a:off x="0" y="3879308"/>
          <a:ext cx="8574087" cy="497426"/>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On-going Teacher Leader Initiative Planning</a:t>
          </a:r>
        </a:p>
      </dsp:txBody>
      <dsp:txXfrm>
        <a:off x="0" y="3879308"/>
        <a:ext cx="8574087" cy="497426"/>
      </dsp:txXfrm>
    </dsp:sp>
    <dsp:sp modelId="{F414B905-3661-4C6E-9B5F-4F3402855D4D}">
      <dsp:nvSpPr>
        <dsp:cNvPr id="0" name=""/>
        <dsp:cNvSpPr/>
      </dsp:nvSpPr>
      <dsp:spPr>
        <a:xfrm rot="10800000">
          <a:off x="0" y="1647687"/>
          <a:ext cx="8574087" cy="166313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Workgroup</a:t>
          </a:r>
          <a:r>
            <a:rPr lang="en-US" sz="2800" kern="1200" dirty="0"/>
            <a:t>  </a:t>
          </a:r>
          <a:r>
            <a:rPr lang="en-US" sz="2000" kern="1200" dirty="0"/>
            <a:t>Fall/Spring 2006-2007</a:t>
          </a:r>
          <a:endParaRPr lang="en-US" sz="2800" kern="1200" dirty="0"/>
        </a:p>
      </dsp:txBody>
      <dsp:txXfrm rot="-10800000">
        <a:off x="0" y="1647687"/>
        <a:ext cx="8574087" cy="583760"/>
      </dsp:txXfrm>
    </dsp:sp>
    <dsp:sp modelId="{E845CC9A-2F2E-4547-AB2A-39F71A73EBFD}">
      <dsp:nvSpPr>
        <dsp:cNvPr id="0" name=""/>
        <dsp:cNvSpPr/>
      </dsp:nvSpPr>
      <dsp:spPr>
        <a:xfrm>
          <a:off x="0" y="2231447"/>
          <a:ext cx="4287043" cy="4972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State Position Paper</a:t>
          </a:r>
        </a:p>
      </dsp:txBody>
      <dsp:txXfrm>
        <a:off x="0" y="2231447"/>
        <a:ext cx="4287043" cy="497277"/>
      </dsp:txXfrm>
    </dsp:sp>
    <dsp:sp modelId="{3E553E48-0046-44A6-A62D-3B0E2EDF2C2B}">
      <dsp:nvSpPr>
        <dsp:cNvPr id="0" name=""/>
        <dsp:cNvSpPr/>
      </dsp:nvSpPr>
      <dsp:spPr>
        <a:xfrm>
          <a:off x="4287043" y="2231447"/>
          <a:ext cx="4287043" cy="4972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Teacher Leader Initiative</a:t>
          </a:r>
        </a:p>
      </dsp:txBody>
      <dsp:txXfrm>
        <a:off x="4287043" y="2231447"/>
        <a:ext cx="4287043" cy="497277"/>
      </dsp:txXfrm>
    </dsp:sp>
    <dsp:sp modelId="{2613006A-9370-46E3-A47C-9C96AED29BCB}">
      <dsp:nvSpPr>
        <dsp:cNvPr id="0" name=""/>
        <dsp:cNvSpPr/>
      </dsp:nvSpPr>
      <dsp:spPr>
        <a:xfrm rot="10800000">
          <a:off x="0" y="8"/>
          <a:ext cx="8574087" cy="1663134"/>
        </a:xfrm>
        <a:prstGeom prst="upArrowCallou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b="1" kern="1200" dirty="0"/>
            <a:t>Kindergarten Task Force  </a:t>
          </a:r>
          <a:r>
            <a:rPr lang="en-US" sz="2000" kern="1200" dirty="0"/>
            <a:t>Fall 2006 </a:t>
          </a:r>
        </a:p>
      </dsp:txBody>
      <dsp:txXfrm rot="-10800000">
        <a:off x="0" y="8"/>
        <a:ext cx="8574087" cy="583760"/>
      </dsp:txXfrm>
    </dsp:sp>
    <dsp:sp modelId="{316B31B0-8F25-401E-AD55-B29F38DBDC5A}">
      <dsp:nvSpPr>
        <dsp:cNvPr id="0" name=""/>
        <dsp:cNvSpPr/>
      </dsp:nvSpPr>
      <dsp:spPr>
        <a:xfrm>
          <a:off x="0" y="584533"/>
          <a:ext cx="4287043" cy="4972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Data Collection</a:t>
          </a:r>
        </a:p>
      </dsp:txBody>
      <dsp:txXfrm>
        <a:off x="0" y="584533"/>
        <a:ext cx="4287043" cy="497277"/>
      </dsp:txXfrm>
    </dsp:sp>
    <dsp:sp modelId="{E62DD333-7840-4B6C-9A66-3C7C561AA70E}">
      <dsp:nvSpPr>
        <dsp:cNvPr id="0" name=""/>
        <dsp:cNvSpPr/>
      </dsp:nvSpPr>
      <dsp:spPr>
        <a:xfrm>
          <a:off x="4287043" y="584533"/>
          <a:ext cx="4287043" cy="497277"/>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3360" tIns="38100" rIns="21336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Recommendations</a:t>
          </a:r>
        </a:p>
      </dsp:txBody>
      <dsp:txXfrm>
        <a:off x="4287043" y="584533"/>
        <a:ext cx="4287043" cy="4972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2F9C7-D6F3-A345-8F2A-D5CC1E43F2FD}">
      <dsp:nvSpPr>
        <dsp:cNvPr id="0" name=""/>
        <dsp:cNvSpPr/>
      </dsp:nvSpPr>
      <dsp:spPr>
        <a:xfrm>
          <a:off x="530780" y="0"/>
          <a:ext cx="6015513" cy="3992563"/>
        </a:xfrm>
        <a:prstGeom prst="rightArrow">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sp>
    <dsp:sp modelId="{575561F3-7B99-3E49-ACE3-5E764CFF2775}">
      <dsp:nvSpPr>
        <dsp:cNvPr id="0" name=""/>
        <dsp:cNvSpPr/>
      </dsp:nvSpPr>
      <dsp:spPr>
        <a:xfrm>
          <a:off x="3455" y="1197768"/>
          <a:ext cx="1682014" cy="1597025"/>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Planning Year</a:t>
          </a:r>
        </a:p>
      </dsp:txBody>
      <dsp:txXfrm>
        <a:off x="81415" y="1275728"/>
        <a:ext cx="1526094" cy="1441105"/>
      </dsp:txXfrm>
    </dsp:sp>
    <dsp:sp modelId="{44432A12-DC51-5941-ABFD-0F0D1BF2E190}">
      <dsp:nvSpPr>
        <dsp:cNvPr id="0" name=""/>
        <dsp:cNvSpPr/>
      </dsp:nvSpPr>
      <dsp:spPr>
        <a:xfrm>
          <a:off x="1799505" y="1197768"/>
          <a:ext cx="1682014" cy="1597025"/>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Year 1</a:t>
          </a:r>
        </a:p>
      </dsp:txBody>
      <dsp:txXfrm>
        <a:off x="1877465" y="1275728"/>
        <a:ext cx="1526094" cy="1441105"/>
      </dsp:txXfrm>
    </dsp:sp>
    <dsp:sp modelId="{3156E392-F39F-F547-A620-8369A8BE9946}">
      <dsp:nvSpPr>
        <dsp:cNvPr id="0" name=""/>
        <dsp:cNvSpPr/>
      </dsp:nvSpPr>
      <dsp:spPr>
        <a:xfrm>
          <a:off x="3595554" y="1197768"/>
          <a:ext cx="1682014" cy="1597025"/>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Year 2</a:t>
          </a:r>
        </a:p>
      </dsp:txBody>
      <dsp:txXfrm>
        <a:off x="3673514" y="1275728"/>
        <a:ext cx="1526094" cy="1441105"/>
      </dsp:txXfrm>
    </dsp:sp>
    <dsp:sp modelId="{57D0DA55-4B33-F54E-A6FB-A48BCCD8CE0F}">
      <dsp:nvSpPr>
        <dsp:cNvPr id="0" name=""/>
        <dsp:cNvSpPr/>
      </dsp:nvSpPr>
      <dsp:spPr>
        <a:xfrm>
          <a:off x="5391604" y="1197768"/>
          <a:ext cx="1682014" cy="1597025"/>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Year 3</a:t>
          </a:r>
        </a:p>
      </dsp:txBody>
      <dsp:txXfrm>
        <a:off x="5469564" y="1275728"/>
        <a:ext cx="1526094" cy="14411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2F9C7-D6F3-A345-8F2A-D5CC1E43F2FD}">
      <dsp:nvSpPr>
        <dsp:cNvPr id="0" name=""/>
        <dsp:cNvSpPr/>
      </dsp:nvSpPr>
      <dsp:spPr>
        <a:xfrm>
          <a:off x="294917" y="0"/>
          <a:ext cx="3342402" cy="3975100"/>
        </a:xfrm>
        <a:prstGeom prst="rightArrow">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sp>
    <dsp:sp modelId="{575561F3-7B99-3E49-ACE3-5E764CFF2775}">
      <dsp:nvSpPr>
        <dsp:cNvPr id="0" name=""/>
        <dsp:cNvSpPr/>
      </dsp:nvSpPr>
      <dsp:spPr>
        <a:xfrm>
          <a:off x="1968" y="1192530"/>
          <a:ext cx="946578" cy="1590040"/>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Planning Year</a:t>
          </a:r>
        </a:p>
      </dsp:txBody>
      <dsp:txXfrm>
        <a:off x="48176" y="1238738"/>
        <a:ext cx="854162" cy="1497624"/>
      </dsp:txXfrm>
    </dsp:sp>
    <dsp:sp modelId="{44432A12-DC51-5941-ABFD-0F0D1BF2E190}">
      <dsp:nvSpPr>
        <dsp:cNvPr id="0" name=""/>
        <dsp:cNvSpPr/>
      </dsp:nvSpPr>
      <dsp:spPr>
        <a:xfrm>
          <a:off x="995875"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1</a:t>
          </a:r>
        </a:p>
      </dsp:txBody>
      <dsp:txXfrm>
        <a:off x="1042083" y="1238738"/>
        <a:ext cx="854162" cy="1497624"/>
      </dsp:txXfrm>
    </dsp:sp>
    <dsp:sp modelId="{3156E392-F39F-F547-A620-8369A8BE9946}">
      <dsp:nvSpPr>
        <dsp:cNvPr id="0" name=""/>
        <dsp:cNvSpPr/>
      </dsp:nvSpPr>
      <dsp:spPr>
        <a:xfrm>
          <a:off x="1989783"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2</a:t>
          </a:r>
        </a:p>
      </dsp:txBody>
      <dsp:txXfrm>
        <a:off x="2035991" y="1238738"/>
        <a:ext cx="854162" cy="1497624"/>
      </dsp:txXfrm>
    </dsp:sp>
    <dsp:sp modelId="{57D0DA55-4B33-F54E-A6FB-A48BCCD8CE0F}">
      <dsp:nvSpPr>
        <dsp:cNvPr id="0" name=""/>
        <dsp:cNvSpPr/>
      </dsp:nvSpPr>
      <dsp:spPr>
        <a:xfrm>
          <a:off x="2983691"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3</a:t>
          </a:r>
        </a:p>
      </dsp:txBody>
      <dsp:txXfrm>
        <a:off x="3029899" y="1238738"/>
        <a:ext cx="854162" cy="149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BF1A96-8B1A-844E-8B40-ED8D0C9EA900}">
      <dsp:nvSpPr>
        <dsp:cNvPr id="0" name=""/>
        <dsp:cNvSpPr/>
      </dsp:nvSpPr>
      <dsp:spPr>
        <a:xfrm>
          <a:off x="3642912" y="2367"/>
          <a:ext cx="1019974" cy="101997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Think Tank </a:t>
          </a:r>
          <a:r>
            <a:rPr lang="en-US" sz="1100" kern="1200" dirty="0" err="1"/>
            <a:t>Meeting(s</a:t>
          </a:r>
          <a:r>
            <a:rPr lang="en-US" sz="1100" kern="1200" dirty="0"/>
            <a:t>)</a:t>
          </a:r>
        </a:p>
      </dsp:txBody>
      <dsp:txXfrm>
        <a:off x="3792284" y="151739"/>
        <a:ext cx="721230" cy="721230"/>
      </dsp:txXfrm>
    </dsp:sp>
    <dsp:sp modelId="{A63445C2-A095-BD49-B41F-93CF58B6E919}">
      <dsp:nvSpPr>
        <dsp:cNvPr id="0" name=""/>
        <dsp:cNvSpPr/>
      </dsp:nvSpPr>
      <dsp:spPr>
        <a:xfrm rot="1350000">
          <a:off x="4717892" y="630514"/>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720993" y="683771"/>
        <a:ext cx="190128" cy="206545"/>
      </dsp:txXfrm>
    </dsp:sp>
    <dsp:sp modelId="{BCC33D4C-399A-0C46-8014-768D6E3D3CD3}">
      <dsp:nvSpPr>
        <dsp:cNvPr id="0" name=""/>
        <dsp:cNvSpPr/>
      </dsp:nvSpPr>
      <dsp:spPr>
        <a:xfrm>
          <a:off x="5058713" y="588811"/>
          <a:ext cx="1019974" cy="1019974"/>
        </a:xfrm>
        <a:prstGeom prst="ellipse">
          <a:avLst/>
        </a:prstGeom>
        <a:solidFill>
          <a:srgbClr val="0000FF"/>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Summer Institute</a:t>
          </a:r>
        </a:p>
        <a:p>
          <a:pPr marL="0" lvl="0" indent="0" algn="ctr" defTabSz="488950">
            <a:lnSpc>
              <a:spcPct val="90000"/>
            </a:lnSpc>
            <a:spcBef>
              <a:spcPct val="0"/>
            </a:spcBef>
            <a:spcAft>
              <a:spcPct val="35000"/>
            </a:spcAft>
            <a:buNone/>
          </a:pPr>
          <a:r>
            <a:rPr lang="en-US" sz="1100" kern="1200" dirty="0"/>
            <a:t>1-2 days </a:t>
          </a:r>
          <a:r>
            <a:rPr lang="en-US" sz="1100" kern="1200" dirty="0" err="1"/>
            <a:t>w</a:t>
          </a:r>
          <a:r>
            <a:rPr lang="en-US" sz="1100" kern="1200" dirty="0"/>
            <a:t>/ Admin</a:t>
          </a:r>
        </a:p>
      </dsp:txBody>
      <dsp:txXfrm>
        <a:off x="5208085" y="738183"/>
        <a:ext cx="721230" cy="721230"/>
      </dsp:txXfrm>
    </dsp:sp>
    <dsp:sp modelId="{600375DA-310F-5C4F-A3B4-991FB3D79B17}">
      <dsp:nvSpPr>
        <dsp:cNvPr id="0" name=""/>
        <dsp:cNvSpPr/>
      </dsp:nvSpPr>
      <dsp:spPr>
        <a:xfrm rot="4050000">
          <a:off x="5723174" y="1627476"/>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748325" y="1658683"/>
        <a:ext cx="190128" cy="206545"/>
      </dsp:txXfrm>
    </dsp:sp>
    <dsp:sp modelId="{981AC843-2F32-5343-8E4B-AA012D2924D9}">
      <dsp:nvSpPr>
        <dsp:cNvPr id="0" name=""/>
        <dsp:cNvSpPr/>
      </dsp:nvSpPr>
      <dsp:spPr>
        <a:xfrm>
          <a:off x="5645157" y="2004612"/>
          <a:ext cx="1019974" cy="101997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Think Tank </a:t>
          </a:r>
          <a:r>
            <a:rPr lang="en-US" sz="1100" kern="1200" dirty="0" err="1"/>
            <a:t>Meeting(s</a:t>
          </a:r>
          <a:r>
            <a:rPr lang="en-US" sz="1100" kern="1200" dirty="0"/>
            <a:t>)</a:t>
          </a:r>
        </a:p>
      </dsp:txBody>
      <dsp:txXfrm>
        <a:off x="5794529" y="2153984"/>
        <a:ext cx="721230" cy="721230"/>
      </dsp:txXfrm>
    </dsp:sp>
    <dsp:sp modelId="{2F8AE467-9161-0948-8266-BF884E569F07}">
      <dsp:nvSpPr>
        <dsp:cNvPr id="0" name=""/>
        <dsp:cNvSpPr/>
      </dsp:nvSpPr>
      <dsp:spPr>
        <a:xfrm rot="6750000">
          <a:off x="5729058" y="3043277"/>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785391" y="3074484"/>
        <a:ext cx="190128" cy="206545"/>
      </dsp:txXfrm>
    </dsp:sp>
    <dsp:sp modelId="{900FD32F-B326-724C-A892-8837F22B3C65}">
      <dsp:nvSpPr>
        <dsp:cNvPr id="0" name=""/>
        <dsp:cNvSpPr/>
      </dsp:nvSpPr>
      <dsp:spPr>
        <a:xfrm>
          <a:off x="5058713" y="3420413"/>
          <a:ext cx="1019974" cy="1019974"/>
        </a:xfrm>
        <a:prstGeom prst="ellipse">
          <a:avLst/>
        </a:prstGeom>
        <a:solidFill>
          <a:srgbClr val="3366FF"/>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Fall PD Meeting</a:t>
          </a:r>
        </a:p>
      </dsp:txBody>
      <dsp:txXfrm>
        <a:off x="5208085" y="3569785"/>
        <a:ext cx="721230" cy="721230"/>
      </dsp:txXfrm>
    </dsp:sp>
    <dsp:sp modelId="{F918196A-FFBA-CD45-A0CA-1BF7ABBDBCEF}">
      <dsp:nvSpPr>
        <dsp:cNvPr id="0" name=""/>
        <dsp:cNvSpPr/>
      </dsp:nvSpPr>
      <dsp:spPr>
        <a:xfrm rot="9450000">
          <a:off x="4732096" y="4048560"/>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4810479" y="4101817"/>
        <a:ext cx="190128" cy="206545"/>
      </dsp:txXfrm>
    </dsp:sp>
    <dsp:sp modelId="{4EEC798A-E1ED-0A47-96C8-E849C182A754}">
      <dsp:nvSpPr>
        <dsp:cNvPr id="0" name=""/>
        <dsp:cNvSpPr/>
      </dsp:nvSpPr>
      <dsp:spPr>
        <a:xfrm>
          <a:off x="3642912" y="4006857"/>
          <a:ext cx="1019974" cy="101997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Think Tank </a:t>
          </a:r>
          <a:r>
            <a:rPr lang="en-US" sz="1100" kern="1200" dirty="0" err="1"/>
            <a:t>Meeting(s</a:t>
          </a:r>
          <a:r>
            <a:rPr lang="en-US" sz="1100" kern="1200" dirty="0"/>
            <a:t>)</a:t>
          </a:r>
        </a:p>
      </dsp:txBody>
      <dsp:txXfrm>
        <a:off x="3792284" y="4156229"/>
        <a:ext cx="721230" cy="721230"/>
      </dsp:txXfrm>
    </dsp:sp>
    <dsp:sp modelId="{76C25A1F-9496-4B42-8649-EE108E835750}">
      <dsp:nvSpPr>
        <dsp:cNvPr id="0" name=""/>
        <dsp:cNvSpPr/>
      </dsp:nvSpPr>
      <dsp:spPr>
        <a:xfrm rot="12150000">
          <a:off x="3316295" y="4054444"/>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394678" y="4138883"/>
        <a:ext cx="190128" cy="206545"/>
      </dsp:txXfrm>
    </dsp:sp>
    <dsp:sp modelId="{74983813-1EF5-CC4A-81B1-EFBFCC9190C9}">
      <dsp:nvSpPr>
        <dsp:cNvPr id="0" name=""/>
        <dsp:cNvSpPr/>
      </dsp:nvSpPr>
      <dsp:spPr>
        <a:xfrm>
          <a:off x="2227111" y="3420413"/>
          <a:ext cx="1019974" cy="1019974"/>
        </a:xfrm>
        <a:prstGeom prst="ellipse">
          <a:avLst/>
        </a:prstGeom>
        <a:solidFill>
          <a:srgbClr val="3366FF"/>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Winter PD Meeting</a:t>
          </a:r>
        </a:p>
      </dsp:txBody>
      <dsp:txXfrm>
        <a:off x="2376483" y="3569785"/>
        <a:ext cx="721230" cy="721230"/>
      </dsp:txXfrm>
    </dsp:sp>
    <dsp:sp modelId="{1B69D22B-18F2-FC43-8DAB-0010261F5819}">
      <dsp:nvSpPr>
        <dsp:cNvPr id="0" name=""/>
        <dsp:cNvSpPr/>
      </dsp:nvSpPr>
      <dsp:spPr>
        <a:xfrm rot="14850000">
          <a:off x="2311012" y="3057481"/>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367345" y="3163970"/>
        <a:ext cx="190128" cy="206545"/>
      </dsp:txXfrm>
    </dsp:sp>
    <dsp:sp modelId="{2A643385-110B-164E-819F-906EEECCA25B}">
      <dsp:nvSpPr>
        <dsp:cNvPr id="0" name=""/>
        <dsp:cNvSpPr/>
      </dsp:nvSpPr>
      <dsp:spPr>
        <a:xfrm>
          <a:off x="1640667" y="2004612"/>
          <a:ext cx="1019974" cy="101997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Think Tank </a:t>
          </a:r>
          <a:r>
            <a:rPr lang="en-US" sz="1100" kern="1200" dirty="0" err="1"/>
            <a:t>Meeting(s</a:t>
          </a:r>
          <a:r>
            <a:rPr lang="en-US" sz="1100" kern="1200" dirty="0"/>
            <a:t>)</a:t>
          </a:r>
        </a:p>
      </dsp:txBody>
      <dsp:txXfrm>
        <a:off x="1790039" y="2153984"/>
        <a:ext cx="721230" cy="721230"/>
      </dsp:txXfrm>
    </dsp:sp>
    <dsp:sp modelId="{93BCC281-D047-0146-98F2-0602B7132878}">
      <dsp:nvSpPr>
        <dsp:cNvPr id="0" name=""/>
        <dsp:cNvSpPr/>
      </dsp:nvSpPr>
      <dsp:spPr>
        <a:xfrm rot="17550000">
          <a:off x="2305128" y="1641680"/>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330279" y="1748169"/>
        <a:ext cx="190128" cy="206545"/>
      </dsp:txXfrm>
    </dsp:sp>
    <dsp:sp modelId="{EE113B0D-9E7A-234A-9859-DF3612D70E7A}">
      <dsp:nvSpPr>
        <dsp:cNvPr id="0" name=""/>
        <dsp:cNvSpPr/>
      </dsp:nvSpPr>
      <dsp:spPr>
        <a:xfrm>
          <a:off x="2227111" y="588811"/>
          <a:ext cx="1019974" cy="1019974"/>
        </a:xfrm>
        <a:prstGeom prst="ellipse">
          <a:avLst/>
        </a:prstGeom>
        <a:solidFill>
          <a:srgbClr val="0000FF"/>
        </a:soli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Spring PD Meeting</a:t>
          </a:r>
        </a:p>
        <a:p>
          <a:pPr marL="0" lvl="0" indent="0" algn="ctr" defTabSz="488950">
            <a:lnSpc>
              <a:spcPct val="90000"/>
            </a:lnSpc>
            <a:spcBef>
              <a:spcPct val="0"/>
            </a:spcBef>
            <a:spcAft>
              <a:spcPct val="35000"/>
            </a:spcAft>
            <a:buNone/>
          </a:pPr>
          <a:r>
            <a:rPr lang="en-US" sz="1100" kern="1200" dirty="0"/>
            <a:t>1-2 days </a:t>
          </a:r>
          <a:r>
            <a:rPr lang="en-US" sz="1100" kern="1200" dirty="0" err="1"/>
            <a:t>w</a:t>
          </a:r>
          <a:r>
            <a:rPr lang="en-US" sz="1100" kern="1200" dirty="0"/>
            <a:t>/Admin</a:t>
          </a:r>
        </a:p>
      </dsp:txBody>
      <dsp:txXfrm>
        <a:off x="2376483" y="738183"/>
        <a:ext cx="721230" cy="721230"/>
      </dsp:txXfrm>
    </dsp:sp>
    <dsp:sp modelId="{C80D1A04-327E-E949-89C3-0DBE2FB69BCF}">
      <dsp:nvSpPr>
        <dsp:cNvPr id="0" name=""/>
        <dsp:cNvSpPr/>
      </dsp:nvSpPr>
      <dsp:spPr>
        <a:xfrm rot="20250000">
          <a:off x="3302091" y="636397"/>
          <a:ext cx="271612" cy="344241"/>
        </a:xfrm>
        <a:prstGeom prst="rightArrow">
          <a:avLst>
            <a:gd name="adj1" fmla="val 60000"/>
            <a:gd name="adj2" fmla="val 50000"/>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305192" y="720836"/>
        <a:ext cx="190128" cy="206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4F9A40-B28A-4973-9BD8-520A33FEEB16}">
      <dsp:nvSpPr>
        <dsp:cNvPr id="0" name=""/>
        <dsp:cNvSpPr/>
      </dsp:nvSpPr>
      <dsp:spPr>
        <a:xfrm>
          <a:off x="2431225" y="888969"/>
          <a:ext cx="2214624" cy="2214624"/>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81280" tIns="81280" rIns="81280" bIns="81280" numCol="1" spcCol="1270" anchor="ctr" anchorCtr="0">
          <a:noAutofit/>
        </a:bodyPr>
        <a:lstStyle/>
        <a:p>
          <a:pPr marL="0" lvl="0" indent="0" algn="ctr" defTabSz="2844800">
            <a:lnSpc>
              <a:spcPct val="90000"/>
            </a:lnSpc>
            <a:spcBef>
              <a:spcPct val="0"/>
            </a:spcBef>
            <a:spcAft>
              <a:spcPct val="35000"/>
            </a:spcAft>
            <a:buNone/>
          </a:pPr>
          <a:r>
            <a:rPr lang="en-US" sz="6400" kern="1200" dirty="0"/>
            <a:t>POK</a:t>
          </a:r>
        </a:p>
      </dsp:txBody>
      <dsp:txXfrm>
        <a:off x="2755549" y="1213293"/>
        <a:ext cx="1565976" cy="1565976"/>
      </dsp:txXfrm>
    </dsp:sp>
    <dsp:sp modelId="{875D9CE3-5625-443A-8265-D4A1CA6F4C6A}">
      <dsp:nvSpPr>
        <dsp:cNvPr id="0" name=""/>
        <dsp:cNvSpPr/>
      </dsp:nvSpPr>
      <dsp:spPr>
        <a:xfrm>
          <a:off x="2984881" y="395"/>
          <a:ext cx="1107312" cy="11073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Relationship &amp; Team Building</a:t>
          </a:r>
        </a:p>
      </dsp:txBody>
      <dsp:txXfrm>
        <a:off x="3147043" y="162557"/>
        <a:ext cx="782988" cy="782988"/>
      </dsp:txXfrm>
    </dsp:sp>
    <dsp:sp modelId="{864D101C-1B69-4E78-B9AF-4B299BF32E1A}">
      <dsp:nvSpPr>
        <dsp:cNvPr id="0" name=""/>
        <dsp:cNvSpPr/>
      </dsp:nvSpPr>
      <dsp:spPr>
        <a:xfrm>
          <a:off x="4427111" y="1442625"/>
          <a:ext cx="1107312" cy="11073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Teacher Leadership</a:t>
          </a:r>
        </a:p>
      </dsp:txBody>
      <dsp:txXfrm>
        <a:off x="4589273" y="1604787"/>
        <a:ext cx="782988" cy="782988"/>
      </dsp:txXfrm>
    </dsp:sp>
    <dsp:sp modelId="{7B93877B-9B23-4801-ADE3-266ED410F1AD}">
      <dsp:nvSpPr>
        <dsp:cNvPr id="0" name=""/>
        <dsp:cNvSpPr/>
      </dsp:nvSpPr>
      <dsp:spPr>
        <a:xfrm>
          <a:off x="2984881" y="2884855"/>
          <a:ext cx="1107312" cy="11073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Content Knowledge</a:t>
          </a:r>
        </a:p>
      </dsp:txBody>
      <dsp:txXfrm>
        <a:off x="3147043" y="3047017"/>
        <a:ext cx="782988" cy="782988"/>
      </dsp:txXfrm>
    </dsp:sp>
    <dsp:sp modelId="{4CA270E2-97A0-402D-A8A9-BAAFEA1CDFD0}">
      <dsp:nvSpPr>
        <dsp:cNvPr id="0" name=""/>
        <dsp:cNvSpPr/>
      </dsp:nvSpPr>
      <dsp:spPr>
        <a:xfrm>
          <a:off x="1542651" y="1442625"/>
          <a:ext cx="1107312" cy="110731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Connections</a:t>
          </a:r>
        </a:p>
      </dsp:txBody>
      <dsp:txXfrm>
        <a:off x="1704813" y="1604787"/>
        <a:ext cx="782988" cy="78298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2F9C7-D6F3-A345-8F2A-D5CC1E43F2FD}">
      <dsp:nvSpPr>
        <dsp:cNvPr id="0" name=""/>
        <dsp:cNvSpPr/>
      </dsp:nvSpPr>
      <dsp:spPr>
        <a:xfrm>
          <a:off x="294917" y="0"/>
          <a:ext cx="3342402" cy="3975100"/>
        </a:xfrm>
        <a:prstGeom prst="rightArrow">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sp>
    <dsp:sp modelId="{575561F3-7B99-3E49-ACE3-5E764CFF2775}">
      <dsp:nvSpPr>
        <dsp:cNvPr id="0" name=""/>
        <dsp:cNvSpPr/>
      </dsp:nvSpPr>
      <dsp:spPr>
        <a:xfrm>
          <a:off x="1968"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Planning Year</a:t>
          </a:r>
        </a:p>
      </dsp:txBody>
      <dsp:txXfrm>
        <a:off x="48176" y="1238738"/>
        <a:ext cx="854162" cy="1497624"/>
      </dsp:txXfrm>
    </dsp:sp>
    <dsp:sp modelId="{44432A12-DC51-5941-ABFD-0F0D1BF2E190}">
      <dsp:nvSpPr>
        <dsp:cNvPr id="0" name=""/>
        <dsp:cNvSpPr/>
      </dsp:nvSpPr>
      <dsp:spPr>
        <a:xfrm>
          <a:off x="995875" y="1192530"/>
          <a:ext cx="946578" cy="1590040"/>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1</a:t>
          </a:r>
        </a:p>
      </dsp:txBody>
      <dsp:txXfrm>
        <a:off x="1042083" y="1238738"/>
        <a:ext cx="854162" cy="1497624"/>
      </dsp:txXfrm>
    </dsp:sp>
    <dsp:sp modelId="{3156E392-F39F-F547-A620-8369A8BE9946}">
      <dsp:nvSpPr>
        <dsp:cNvPr id="0" name=""/>
        <dsp:cNvSpPr/>
      </dsp:nvSpPr>
      <dsp:spPr>
        <a:xfrm>
          <a:off x="1989783"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2</a:t>
          </a:r>
        </a:p>
      </dsp:txBody>
      <dsp:txXfrm>
        <a:off x="2035991" y="1238738"/>
        <a:ext cx="854162" cy="1497624"/>
      </dsp:txXfrm>
    </dsp:sp>
    <dsp:sp modelId="{57D0DA55-4B33-F54E-A6FB-A48BCCD8CE0F}">
      <dsp:nvSpPr>
        <dsp:cNvPr id="0" name=""/>
        <dsp:cNvSpPr/>
      </dsp:nvSpPr>
      <dsp:spPr>
        <a:xfrm>
          <a:off x="2983691" y="1192530"/>
          <a:ext cx="946578" cy="1590040"/>
        </a:xfrm>
        <a:prstGeom prst="roundRect">
          <a:avLst/>
        </a:prstGeom>
        <a:gradFill flip="none" rotWithShape="0">
          <a:gsLst>
            <a:gs pos="0">
              <a:schemeClr val="accent1">
                <a:hueOff val="0"/>
                <a:satOff val="0"/>
                <a:lumOff val="0"/>
                <a:tint val="95000"/>
                <a:shade val="70000"/>
                <a:satMod val="150000"/>
                <a:alpha val="24000"/>
              </a:schemeClr>
            </a:gs>
            <a:gs pos="100000">
              <a:schemeClr val="accent1">
                <a:hueOff val="0"/>
                <a:satOff val="0"/>
                <a:lumOff val="0"/>
                <a:tint val="100000"/>
                <a:shade val="100000"/>
                <a:satMod val="150000"/>
                <a:alpha val="24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3</a:t>
          </a:r>
        </a:p>
      </dsp:txBody>
      <dsp:txXfrm>
        <a:off x="3029899" y="1238738"/>
        <a:ext cx="854162" cy="149762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2F9C7-D6F3-A345-8F2A-D5CC1E43F2FD}">
      <dsp:nvSpPr>
        <dsp:cNvPr id="0" name=""/>
        <dsp:cNvSpPr/>
      </dsp:nvSpPr>
      <dsp:spPr>
        <a:xfrm>
          <a:off x="294917" y="0"/>
          <a:ext cx="3342402" cy="3975100"/>
        </a:xfrm>
        <a:prstGeom prst="rightArrow">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sp>
    <dsp:sp modelId="{575561F3-7B99-3E49-ACE3-5E764CFF2775}">
      <dsp:nvSpPr>
        <dsp:cNvPr id="0" name=""/>
        <dsp:cNvSpPr/>
      </dsp:nvSpPr>
      <dsp:spPr>
        <a:xfrm>
          <a:off x="1968" y="1192530"/>
          <a:ext cx="946578" cy="1590040"/>
        </a:xfrm>
        <a:prstGeom prst="roundRect">
          <a:avLst/>
        </a:prstGeom>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Planning Year</a:t>
          </a:r>
        </a:p>
      </dsp:txBody>
      <dsp:txXfrm>
        <a:off x="48176" y="1238738"/>
        <a:ext cx="854162" cy="1497624"/>
      </dsp:txXfrm>
    </dsp:sp>
    <dsp:sp modelId="{44432A12-DC51-5941-ABFD-0F0D1BF2E190}">
      <dsp:nvSpPr>
        <dsp:cNvPr id="0" name=""/>
        <dsp:cNvSpPr/>
      </dsp:nvSpPr>
      <dsp:spPr>
        <a:xfrm>
          <a:off x="995875" y="1192530"/>
          <a:ext cx="946578" cy="1590040"/>
        </a:xfrm>
        <a:prstGeom prst="roundRect">
          <a:avLst/>
        </a:prstGeom>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1</a:t>
          </a:r>
        </a:p>
      </dsp:txBody>
      <dsp:txXfrm>
        <a:off x="1042083" y="1238738"/>
        <a:ext cx="854162" cy="1497624"/>
      </dsp:txXfrm>
    </dsp:sp>
    <dsp:sp modelId="{3156E392-F39F-F547-A620-8369A8BE9946}">
      <dsp:nvSpPr>
        <dsp:cNvPr id="0" name=""/>
        <dsp:cNvSpPr/>
      </dsp:nvSpPr>
      <dsp:spPr>
        <a:xfrm>
          <a:off x="1989783" y="1192530"/>
          <a:ext cx="946578" cy="1590040"/>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2</a:t>
          </a:r>
        </a:p>
      </dsp:txBody>
      <dsp:txXfrm>
        <a:off x="2035991" y="1238738"/>
        <a:ext cx="854162" cy="1497624"/>
      </dsp:txXfrm>
    </dsp:sp>
    <dsp:sp modelId="{57D0DA55-4B33-F54E-A6FB-A48BCCD8CE0F}">
      <dsp:nvSpPr>
        <dsp:cNvPr id="0" name=""/>
        <dsp:cNvSpPr/>
      </dsp:nvSpPr>
      <dsp:spPr>
        <a:xfrm>
          <a:off x="2983691" y="1192530"/>
          <a:ext cx="946578" cy="1590040"/>
        </a:xfrm>
        <a:prstGeom prst="roundRect">
          <a:avLst/>
        </a:prstGeom>
        <a:gradFill flip="none" rotWithShape="0">
          <a:gsLst>
            <a:gs pos="0">
              <a:schemeClr val="accent1">
                <a:hueOff val="0"/>
                <a:satOff val="0"/>
                <a:lumOff val="0"/>
                <a:tint val="95000"/>
                <a:shade val="70000"/>
                <a:satMod val="150000"/>
                <a:alpha val="21000"/>
              </a:schemeClr>
            </a:gs>
            <a:gs pos="100000">
              <a:schemeClr val="accent1">
                <a:hueOff val="0"/>
                <a:satOff val="0"/>
                <a:lumOff val="0"/>
                <a:tint val="100000"/>
                <a:shade val="100000"/>
                <a:satMod val="150000"/>
                <a:alpha val="21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3</a:t>
          </a:r>
        </a:p>
      </dsp:txBody>
      <dsp:txXfrm>
        <a:off x="3029899" y="1238738"/>
        <a:ext cx="854162" cy="14976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02F9C7-D6F3-A345-8F2A-D5CC1E43F2FD}">
      <dsp:nvSpPr>
        <dsp:cNvPr id="0" name=""/>
        <dsp:cNvSpPr/>
      </dsp:nvSpPr>
      <dsp:spPr>
        <a:xfrm>
          <a:off x="294917" y="0"/>
          <a:ext cx="3342402" cy="3975100"/>
        </a:xfrm>
        <a:prstGeom prst="rightArrow">
          <a:avLst/>
        </a:prstGeom>
        <a:solidFill>
          <a:schemeClr val="accent1">
            <a:tint val="40000"/>
            <a:hueOff val="0"/>
            <a:satOff val="0"/>
            <a:lumOff val="0"/>
            <a:alphaOff val="0"/>
          </a:schemeClr>
        </a:solidFill>
        <a:ln>
          <a:noFill/>
        </a:ln>
        <a:effectLst>
          <a:outerShdw blurRad="38100" dist="25400" dir="6600000" sx="101000" sy="101000" rotWithShape="0">
            <a:srgbClr val="000000">
              <a:alpha val="75000"/>
            </a:srgbClr>
          </a:outerShdw>
        </a:effectLst>
      </dsp:spPr>
      <dsp:style>
        <a:lnRef idx="0">
          <a:scrgbClr r="0" g="0" b="0"/>
        </a:lnRef>
        <a:fillRef idx="1">
          <a:scrgbClr r="0" g="0" b="0"/>
        </a:fillRef>
        <a:effectRef idx="2">
          <a:scrgbClr r="0" g="0" b="0"/>
        </a:effectRef>
        <a:fontRef idx="minor"/>
      </dsp:style>
    </dsp:sp>
    <dsp:sp modelId="{575561F3-7B99-3E49-ACE3-5E764CFF2775}">
      <dsp:nvSpPr>
        <dsp:cNvPr id="0" name=""/>
        <dsp:cNvSpPr/>
      </dsp:nvSpPr>
      <dsp:spPr>
        <a:xfrm>
          <a:off x="1968" y="1192530"/>
          <a:ext cx="946578" cy="1590040"/>
        </a:xfrm>
        <a:prstGeom prst="roundRect">
          <a:avLst/>
        </a:prstGeom>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Planning Year</a:t>
          </a:r>
        </a:p>
      </dsp:txBody>
      <dsp:txXfrm>
        <a:off x="48176" y="1238738"/>
        <a:ext cx="854162" cy="1497624"/>
      </dsp:txXfrm>
    </dsp:sp>
    <dsp:sp modelId="{44432A12-DC51-5941-ABFD-0F0D1BF2E190}">
      <dsp:nvSpPr>
        <dsp:cNvPr id="0" name=""/>
        <dsp:cNvSpPr/>
      </dsp:nvSpPr>
      <dsp:spPr>
        <a:xfrm>
          <a:off x="995875" y="1192530"/>
          <a:ext cx="946578" cy="1590040"/>
        </a:xfrm>
        <a:prstGeom prst="roundRect">
          <a:avLst/>
        </a:prstGeom>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1</a:t>
          </a:r>
        </a:p>
      </dsp:txBody>
      <dsp:txXfrm>
        <a:off x="1042083" y="1238738"/>
        <a:ext cx="854162" cy="1497624"/>
      </dsp:txXfrm>
    </dsp:sp>
    <dsp:sp modelId="{3156E392-F39F-F547-A620-8369A8BE9946}">
      <dsp:nvSpPr>
        <dsp:cNvPr id="0" name=""/>
        <dsp:cNvSpPr/>
      </dsp:nvSpPr>
      <dsp:spPr>
        <a:xfrm>
          <a:off x="1989783" y="1192530"/>
          <a:ext cx="946578" cy="1590040"/>
        </a:xfrm>
        <a:prstGeom prst="roundRect">
          <a:avLst/>
        </a:prstGeom>
        <a:gradFill flip="none" rotWithShape="0">
          <a:gsLst>
            <a:gs pos="0">
              <a:schemeClr val="accent1">
                <a:hueOff val="0"/>
                <a:satOff val="0"/>
                <a:lumOff val="0"/>
                <a:tint val="95000"/>
                <a:shade val="70000"/>
                <a:satMod val="150000"/>
                <a:alpha val="22000"/>
              </a:schemeClr>
            </a:gs>
            <a:gs pos="100000">
              <a:schemeClr val="accent1">
                <a:hueOff val="0"/>
                <a:satOff val="0"/>
                <a:lumOff val="0"/>
                <a:tint val="100000"/>
                <a:shade val="100000"/>
                <a:satMod val="150000"/>
                <a:alpha val="22000"/>
              </a:schemeClr>
            </a:gs>
          </a:gsLst>
          <a:lin ang="16200000" scaled="0"/>
          <a:tileRect/>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2</a:t>
          </a:r>
        </a:p>
      </dsp:txBody>
      <dsp:txXfrm>
        <a:off x="2035991" y="1238738"/>
        <a:ext cx="854162" cy="1497624"/>
      </dsp:txXfrm>
    </dsp:sp>
    <dsp:sp modelId="{57D0DA55-4B33-F54E-A6FB-A48BCCD8CE0F}">
      <dsp:nvSpPr>
        <dsp:cNvPr id="0" name=""/>
        <dsp:cNvSpPr/>
      </dsp:nvSpPr>
      <dsp:spPr>
        <a:xfrm>
          <a:off x="2983691" y="1192530"/>
          <a:ext cx="946578" cy="1590040"/>
        </a:xfrm>
        <a:prstGeom prst="roundRect">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Year 3</a:t>
          </a:r>
        </a:p>
      </dsp:txBody>
      <dsp:txXfrm>
        <a:off x="3029899" y="1238738"/>
        <a:ext cx="854162" cy="14976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0F1CC3-52DF-E443-8D48-3723D88ACD87}">
      <dsp:nvSpPr>
        <dsp:cNvPr id="0" name=""/>
        <dsp:cNvSpPr/>
      </dsp:nvSpPr>
      <dsp:spPr>
        <a:xfrm>
          <a:off x="2220366" y="728657"/>
          <a:ext cx="4203164" cy="4203164"/>
        </a:xfrm>
        <a:prstGeom prst="blockArc">
          <a:avLst>
            <a:gd name="adj1" fmla="val 9000000"/>
            <a:gd name="adj2" fmla="val 16200000"/>
            <a:gd name="adj3" fmla="val 4638"/>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6B9D12B9-E9E5-0049-AD56-8D1971068B73}">
      <dsp:nvSpPr>
        <dsp:cNvPr id="0" name=""/>
        <dsp:cNvSpPr/>
      </dsp:nvSpPr>
      <dsp:spPr>
        <a:xfrm>
          <a:off x="2220366" y="728657"/>
          <a:ext cx="4203164" cy="4203164"/>
        </a:xfrm>
        <a:prstGeom prst="blockArc">
          <a:avLst>
            <a:gd name="adj1" fmla="val 1800000"/>
            <a:gd name="adj2" fmla="val 9000000"/>
            <a:gd name="adj3" fmla="val 4638"/>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713247CB-1B29-9D45-86E2-45839060BF9E}">
      <dsp:nvSpPr>
        <dsp:cNvPr id="0" name=""/>
        <dsp:cNvSpPr/>
      </dsp:nvSpPr>
      <dsp:spPr>
        <a:xfrm>
          <a:off x="2220366" y="728657"/>
          <a:ext cx="4203164" cy="4203164"/>
        </a:xfrm>
        <a:prstGeom prst="blockArc">
          <a:avLst>
            <a:gd name="adj1" fmla="val 16200000"/>
            <a:gd name="adj2" fmla="val 1800000"/>
            <a:gd name="adj3" fmla="val 4638"/>
          </a:avLst>
        </a:prstGeom>
        <a:gradFill rotWithShape="0">
          <a:gsLst>
            <a:gs pos="0">
              <a:schemeClr val="accent1">
                <a:tint val="60000"/>
                <a:hueOff val="0"/>
                <a:satOff val="0"/>
                <a:lumOff val="0"/>
                <a:alphaOff val="0"/>
                <a:tint val="95000"/>
                <a:shade val="70000"/>
                <a:satMod val="150000"/>
              </a:schemeClr>
            </a:gs>
            <a:gs pos="100000">
              <a:schemeClr val="accent1">
                <a:tint val="60000"/>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sp>
    <dsp:sp modelId="{A413641A-EDCE-2040-A879-30F9607A2599}">
      <dsp:nvSpPr>
        <dsp:cNvPr id="0" name=""/>
        <dsp:cNvSpPr/>
      </dsp:nvSpPr>
      <dsp:spPr>
        <a:xfrm>
          <a:off x="3671856" y="2255816"/>
          <a:ext cx="1300184" cy="1148847"/>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Power of K</a:t>
          </a:r>
        </a:p>
      </dsp:txBody>
      <dsp:txXfrm>
        <a:off x="3862264" y="2424061"/>
        <a:ext cx="919368" cy="812357"/>
      </dsp:txXfrm>
    </dsp:sp>
    <dsp:sp modelId="{3AF395AC-E091-0A4A-918F-BEC218CED1C5}">
      <dsp:nvSpPr>
        <dsp:cNvPr id="0" name=""/>
        <dsp:cNvSpPr/>
      </dsp:nvSpPr>
      <dsp:spPr>
        <a:xfrm>
          <a:off x="3358878" y="-98557"/>
          <a:ext cx="1926140" cy="1751904"/>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Articulation</a:t>
          </a:r>
        </a:p>
      </dsp:txBody>
      <dsp:txXfrm>
        <a:off x="3640955" y="158003"/>
        <a:ext cx="1361986" cy="1238784"/>
      </dsp:txXfrm>
    </dsp:sp>
    <dsp:sp modelId="{9ED63091-11D5-F240-8A6C-A341E746B086}">
      <dsp:nvSpPr>
        <dsp:cNvPr id="0" name=""/>
        <dsp:cNvSpPr/>
      </dsp:nvSpPr>
      <dsp:spPr>
        <a:xfrm>
          <a:off x="5063507" y="2901708"/>
          <a:ext cx="2072514" cy="1909908"/>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Intentionality</a:t>
          </a:r>
        </a:p>
      </dsp:txBody>
      <dsp:txXfrm>
        <a:off x="5367020" y="3181408"/>
        <a:ext cx="1465488" cy="1350508"/>
      </dsp:txXfrm>
    </dsp:sp>
    <dsp:sp modelId="{980FCACF-4290-974D-800D-CCD4CB6FFF4E}">
      <dsp:nvSpPr>
        <dsp:cNvPr id="0" name=""/>
        <dsp:cNvSpPr/>
      </dsp:nvSpPr>
      <dsp:spPr>
        <a:xfrm>
          <a:off x="1474578" y="2901708"/>
          <a:ext cx="2139108" cy="1909908"/>
        </a:xfrm>
        <a:prstGeom prst="ellipse">
          <a:avLst/>
        </a:prstGeom>
        <a:gradFill rotWithShape="0">
          <a:gsLst>
            <a:gs pos="0">
              <a:schemeClr val="accent1">
                <a:hueOff val="0"/>
                <a:satOff val="0"/>
                <a:lumOff val="0"/>
                <a:alphaOff val="0"/>
                <a:tint val="95000"/>
                <a:shade val="70000"/>
                <a:satMod val="150000"/>
              </a:schemeClr>
            </a:gs>
            <a:gs pos="100000">
              <a:schemeClr val="accent1">
                <a:hueOff val="0"/>
                <a:satOff val="0"/>
                <a:lumOff val="0"/>
                <a:alphaOff val="0"/>
                <a:tint val="100000"/>
                <a:shade val="100000"/>
                <a:satMod val="150000"/>
              </a:schemeClr>
            </a:gs>
          </a:gsLst>
          <a:lin ang="16200000" scaled="0"/>
        </a:gradFill>
        <a:ln>
          <a:noFill/>
        </a:ln>
        <a:effectLst>
          <a:outerShdw blurRad="38100" dist="25400" dir="6600000" sx="101000" sy="101000" rotWithShape="0">
            <a:srgbClr val="000000">
              <a:alpha val="7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t>Advocacy</a:t>
          </a:r>
        </a:p>
      </dsp:txBody>
      <dsp:txXfrm>
        <a:off x="1787843" y="3181408"/>
        <a:ext cx="1512578" cy="1350508"/>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98377" cy="472440"/>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sz="quarter" idx="1"/>
          </p:nvPr>
        </p:nvSpPr>
        <p:spPr>
          <a:xfrm>
            <a:off x="4050069" y="0"/>
            <a:ext cx="3098377" cy="472440"/>
          </a:xfrm>
          <a:prstGeom prst="rect">
            <a:avLst/>
          </a:prstGeom>
        </p:spPr>
        <p:txBody>
          <a:bodyPr vert="horz" lIns="94851" tIns="47425" rIns="94851" bIns="47425" rtlCol="0"/>
          <a:lstStyle>
            <a:lvl1pPr algn="r">
              <a:defRPr sz="1200"/>
            </a:lvl1pPr>
          </a:lstStyle>
          <a:p>
            <a:fld id="{E28F5B4E-5B52-430C-B624-4008F9C3998C}" type="datetimeFigureOut">
              <a:rPr lang="en-US" smtClean="0"/>
              <a:pPr/>
              <a:t>2/8/2019</a:t>
            </a:fld>
            <a:endParaRPr lang="en-US"/>
          </a:p>
        </p:txBody>
      </p:sp>
      <p:sp>
        <p:nvSpPr>
          <p:cNvPr id="4" name="Footer Placeholder 3"/>
          <p:cNvSpPr>
            <a:spLocks noGrp="1"/>
          </p:cNvSpPr>
          <p:nvPr>
            <p:ph type="ftr" sz="quarter" idx="2"/>
          </p:nvPr>
        </p:nvSpPr>
        <p:spPr>
          <a:xfrm>
            <a:off x="0" y="8974720"/>
            <a:ext cx="3098377" cy="472440"/>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p:cNvSpPr>
            <a:spLocks noGrp="1"/>
          </p:cNvSpPr>
          <p:nvPr>
            <p:ph type="sldNum" sz="quarter" idx="3"/>
          </p:nvPr>
        </p:nvSpPr>
        <p:spPr>
          <a:xfrm>
            <a:off x="4050069" y="8974720"/>
            <a:ext cx="3098377" cy="472440"/>
          </a:xfrm>
          <a:prstGeom prst="rect">
            <a:avLst/>
          </a:prstGeom>
        </p:spPr>
        <p:txBody>
          <a:bodyPr vert="horz" lIns="94851" tIns="47425" rIns="94851" bIns="47425" rtlCol="0" anchor="b"/>
          <a:lstStyle>
            <a:lvl1pPr algn="r">
              <a:defRPr sz="1200"/>
            </a:lvl1pPr>
          </a:lstStyle>
          <a:p>
            <a:fld id="{0834A838-6869-4831-AAAA-70B56693E682}" type="slidenum">
              <a:rPr lang="en-US" smtClean="0"/>
              <a:pPr/>
              <a:t>‹#›</a:t>
            </a:fld>
            <a:endParaRPr lang="en-US"/>
          </a:p>
        </p:txBody>
      </p:sp>
    </p:spTree>
    <p:extLst>
      <p:ext uri="{BB962C8B-B14F-4D97-AF65-F5344CB8AC3E}">
        <p14:creationId xmlns:p14="http://schemas.microsoft.com/office/powerpoint/2010/main" val="42402928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defRPr sz="1200">
                <a:ea typeface="+mn-ea"/>
              </a:defRPr>
            </a:lvl1pPr>
          </a:lstStyle>
          <a:p>
            <a:pPr>
              <a:defRPr/>
            </a:pPr>
            <a:endParaRPr lang="en-US"/>
          </a:p>
        </p:txBody>
      </p:sp>
      <p:sp>
        <p:nvSpPr>
          <p:cNvPr id="37891" name="Rectangle 3"/>
          <p:cNvSpPr>
            <a:spLocks noGrp="1" noChangeArrowheads="1"/>
          </p:cNvSpPr>
          <p:nvPr>
            <p:ph type="dt" idx="1"/>
          </p:nvPr>
        </p:nvSpPr>
        <p:spPr bwMode="auto">
          <a:xfrm>
            <a:off x="4051723" y="0"/>
            <a:ext cx="3098377" cy="47244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lvl1pPr algn="r">
              <a:defRPr sz="1200">
                <a:ea typeface="+mn-ea"/>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212850" y="708025"/>
            <a:ext cx="4724400" cy="35433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953347" y="4488180"/>
            <a:ext cx="5243407" cy="4251960"/>
          </a:xfrm>
          <a:prstGeom prst="rect">
            <a:avLst/>
          </a:prstGeom>
          <a:noFill/>
          <a:ln w="9525">
            <a:noFill/>
            <a:miter lim="800000"/>
            <a:headEnd/>
            <a:tailEnd/>
          </a:ln>
          <a:effectLst/>
        </p:spPr>
        <p:txBody>
          <a:bodyPr vert="horz" wrap="square" lIns="94851" tIns="47425" rIns="94851" bIns="474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p:cNvSpPr>
            <a:spLocks noGrp="1" noChangeArrowheads="1"/>
          </p:cNvSpPr>
          <p:nvPr>
            <p:ph type="ftr" sz="quarter" idx="4"/>
          </p:nvPr>
        </p:nvSpPr>
        <p:spPr bwMode="auto">
          <a:xfrm>
            <a:off x="0" y="897636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defRPr sz="1200">
                <a:ea typeface="+mn-ea"/>
              </a:defRPr>
            </a:lvl1pPr>
          </a:lstStyle>
          <a:p>
            <a:pPr>
              <a:defRPr/>
            </a:pPr>
            <a:endParaRPr lang="en-US"/>
          </a:p>
        </p:txBody>
      </p:sp>
      <p:sp>
        <p:nvSpPr>
          <p:cNvPr id="37895" name="Rectangle 7"/>
          <p:cNvSpPr>
            <a:spLocks noGrp="1" noChangeArrowheads="1"/>
          </p:cNvSpPr>
          <p:nvPr>
            <p:ph type="sldNum" sz="quarter" idx="5"/>
          </p:nvPr>
        </p:nvSpPr>
        <p:spPr bwMode="auto">
          <a:xfrm>
            <a:off x="4051723" y="8976360"/>
            <a:ext cx="3098377" cy="472440"/>
          </a:xfrm>
          <a:prstGeom prst="rect">
            <a:avLst/>
          </a:prstGeom>
          <a:noFill/>
          <a:ln w="9525">
            <a:noFill/>
            <a:miter lim="800000"/>
            <a:headEnd/>
            <a:tailEnd/>
          </a:ln>
          <a:effectLst/>
        </p:spPr>
        <p:txBody>
          <a:bodyPr vert="horz" wrap="square" lIns="94851" tIns="47425" rIns="94851" bIns="47425" numCol="1" anchor="b" anchorCtr="0" compatLnSpc="1">
            <a:prstTxWarp prst="textNoShape">
              <a:avLst/>
            </a:prstTxWarp>
          </a:bodyPr>
          <a:lstStyle>
            <a:lvl1pPr algn="r">
              <a:defRPr sz="1200"/>
            </a:lvl1pPr>
          </a:lstStyle>
          <a:p>
            <a:fld id="{DD48B0CB-0BBB-429F-8960-67DA04923BE7}" type="slidenum">
              <a:rPr lang="en-US"/>
              <a:pPr/>
              <a:t>‹#›</a:t>
            </a:fld>
            <a:endParaRPr lang="en-US"/>
          </a:p>
        </p:txBody>
      </p:sp>
    </p:spTree>
    <p:extLst>
      <p:ext uri="{BB962C8B-B14F-4D97-AF65-F5344CB8AC3E}">
        <p14:creationId xmlns:p14="http://schemas.microsoft.com/office/powerpoint/2010/main" val="34743301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3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2pPr>
    <a:lvl3pPr marL="9144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3pPr>
    <a:lvl4pPr marL="13716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4pPr>
    <a:lvl5pPr marL="1828800" algn="l" rtl="0" eaLnBrk="0" fontAlgn="base" hangingPunct="0">
      <a:spcBef>
        <a:spcPct val="30000"/>
      </a:spcBef>
      <a:spcAft>
        <a:spcPct val="0"/>
      </a:spcAft>
      <a:defRPr sz="1200" kern="1200">
        <a:solidFill>
          <a:schemeClr val="tx1"/>
        </a:solidFill>
        <a:latin typeface="Times" pitchFamily="36" charset="0"/>
        <a:ea typeface="ＭＳ Ｐゴシック" pitchFamily="3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pPr lvl="2" eaLnBrk="1" hangingPunct="1">
              <a:lnSpc>
                <a:spcPct val="80000"/>
              </a:lnSpc>
            </a:pPr>
            <a:r>
              <a:rPr lang="en-US" sz="800" dirty="0">
                <a:latin typeface="Arial" pitchFamily="34" charset="0"/>
                <a:ea typeface="ＭＳ Ｐゴシック" charset="-128"/>
              </a:rPr>
              <a:t>Kindergarten Challenges</a:t>
            </a: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r>
              <a:rPr lang="en-US" sz="800" dirty="0">
                <a:latin typeface="Arial" pitchFamily="34" charset="0"/>
                <a:ea typeface="ＭＳ Ｐゴシック" charset="-128"/>
              </a:rPr>
              <a:t>Lack of consistency </a:t>
            </a: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r>
              <a:rPr lang="en-US" sz="800" dirty="0">
                <a:latin typeface="Arial" pitchFamily="34" charset="0"/>
                <a:ea typeface="ＭＳ Ｐゴシック" charset="-128"/>
              </a:rPr>
              <a:t>Lack of understanding of effective practices</a:t>
            </a: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r>
              <a:rPr lang="en-US" sz="800" dirty="0">
                <a:latin typeface="Arial" pitchFamily="34" charset="0"/>
                <a:ea typeface="ＭＳ Ｐゴシック" charset="-128"/>
              </a:rPr>
              <a:t>Implementation of standards balanced with child development</a:t>
            </a: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endParaRPr lang="en-US" sz="800" dirty="0">
              <a:latin typeface="Arial" pitchFamily="34" charset="0"/>
              <a:ea typeface="ＭＳ Ｐゴシック" charset="-128"/>
            </a:endParaRPr>
          </a:p>
          <a:p>
            <a:pPr lvl="2" eaLnBrk="1" hangingPunct="1">
              <a:lnSpc>
                <a:spcPct val="80000"/>
              </a:lnSpc>
            </a:pPr>
            <a:r>
              <a:rPr lang="en-US" sz="800" dirty="0">
                <a:latin typeface="Arial" pitchFamily="34" charset="0"/>
                <a:ea typeface="ＭＳ Ｐゴシック" charset="-128"/>
              </a:rPr>
              <a:t>K-2 Retention rates continue to be high goals / expectations / practices</a:t>
            </a:r>
          </a:p>
          <a:p>
            <a:pPr lvl="2" eaLnBrk="1" hangingPunct="1">
              <a:lnSpc>
                <a:spcPct val="80000"/>
              </a:lnSpc>
            </a:pPr>
            <a:r>
              <a:rPr lang="en-US" sz="800" dirty="0">
                <a:latin typeface="Arial" pitchFamily="34" charset="0"/>
                <a:ea typeface="ＭＳ Ｐゴシック" charset="-128"/>
              </a:rPr>
              <a:t>for working with young children</a:t>
            </a:r>
          </a:p>
          <a:p>
            <a:pPr eaLnBrk="1" hangingPunct="1">
              <a:lnSpc>
                <a:spcPct val="80000"/>
              </a:lnSpc>
            </a:pPr>
            <a:r>
              <a:rPr lang="en-US" sz="800" dirty="0">
                <a:latin typeface="Arial" pitchFamily="34" charset="0"/>
              </a:rPr>
              <a:t>while remaining true to the learning styles and developmental needs of increasingly diverse 5 year olds.</a:t>
            </a:r>
          </a:p>
          <a:p>
            <a:pPr eaLnBrk="1" hangingPunct="1">
              <a:lnSpc>
                <a:spcPct val="80000"/>
              </a:lnSpc>
            </a:pPr>
            <a:r>
              <a:rPr lang="en-US" sz="800" dirty="0">
                <a:latin typeface="Arial" pitchFamily="34" charset="0"/>
              </a:rPr>
              <a:t>in the early grades</a:t>
            </a:r>
          </a:p>
          <a:p>
            <a:pPr eaLnBrk="1" hangingPunct="1">
              <a:lnSpc>
                <a:spcPct val="80000"/>
              </a:lnSpc>
            </a:pPr>
            <a:endParaRPr lang="en-US" sz="800" dirty="0">
              <a:latin typeface="Arial" pitchFamily="34" charset="0"/>
            </a:endParaRPr>
          </a:p>
          <a:p>
            <a:pPr eaLnBrk="1" hangingPunct="1">
              <a:lnSpc>
                <a:spcPct val="80000"/>
              </a:lnSpc>
            </a:pPr>
            <a:r>
              <a:rPr lang="en-US" sz="800" dirty="0">
                <a:latin typeface="Arial" pitchFamily="34" charset="0"/>
              </a:rPr>
              <a:t>\ Kindergarten Teachers </a:t>
            </a:r>
            <a:r>
              <a:rPr lang="en-US" sz="800" b="1" i="1" dirty="0">
                <a:latin typeface="Arial" pitchFamily="34" charset="0"/>
              </a:rPr>
              <a:t>Speak Out</a:t>
            </a:r>
            <a:endParaRPr lang="en-US" sz="600" dirty="0">
              <a:latin typeface="Arial" pitchFamily="34" charset="0"/>
            </a:endParaRPr>
          </a:p>
          <a:p>
            <a:pPr marL="39346578" lvl="1" indent="-38872325" eaLnBrk="1" hangingPunct="1">
              <a:lnSpc>
                <a:spcPct val="80000"/>
              </a:lnSpc>
            </a:pPr>
            <a:r>
              <a:rPr lang="en-US" sz="800" dirty="0">
                <a:latin typeface="Arial" pitchFamily="34" charset="0"/>
                <a:ea typeface="ＭＳ Ｐゴシック" charset="-128"/>
              </a:rPr>
              <a:t>January, 2006 -  “K Sharing Day”</a:t>
            </a:r>
          </a:p>
          <a:p>
            <a:pPr marL="39346578" lvl="1" indent="-38872325" eaLnBrk="1" hangingPunct="1">
              <a:lnSpc>
                <a:spcPct val="80000"/>
              </a:lnSpc>
            </a:pPr>
            <a:r>
              <a:rPr lang="en-US" sz="800" dirty="0">
                <a:latin typeface="Arial" pitchFamily="34" charset="0"/>
                <a:ea typeface="ＭＳ Ｐゴシック" charset="-128"/>
              </a:rPr>
              <a:t>50 teachers - regional representation</a:t>
            </a:r>
          </a:p>
          <a:p>
            <a:pPr marL="39346578" lvl="1" indent="-38872325" eaLnBrk="1" hangingPunct="1">
              <a:lnSpc>
                <a:spcPct val="80000"/>
              </a:lnSpc>
            </a:pPr>
            <a:r>
              <a:rPr lang="en-US" sz="800" dirty="0">
                <a:latin typeface="Arial" pitchFamily="34" charset="0"/>
                <a:ea typeface="ＭＳ Ｐゴシック" charset="-128"/>
              </a:rPr>
              <a:t>Administrators &amp; B-K faculty</a:t>
            </a:r>
          </a:p>
          <a:p>
            <a:pPr marL="39346578" lvl="1" indent="-38872325" eaLnBrk="1" hangingPunct="1">
              <a:lnSpc>
                <a:spcPct val="80000"/>
              </a:lnSpc>
            </a:pPr>
            <a:r>
              <a:rPr lang="en-US" sz="800" dirty="0">
                <a:latin typeface="Arial" pitchFamily="34" charset="0"/>
                <a:ea typeface="ＭＳ Ｐゴシック" charset="-128"/>
              </a:rPr>
              <a:t>Purpose</a:t>
            </a:r>
          </a:p>
          <a:p>
            <a:pPr lvl="2" eaLnBrk="1" hangingPunct="1">
              <a:lnSpc>
                <a:spcPct val="80000"/>
              </a:lnSpc>
            </a:pPr>
            <a:r>
              <a:rPr lang="en-US" sz="800" dirty="0">
                <a:latin typeface="Arial" pitchFamily="34" charset="0"/>
                <a:ea typeface="ＭＳ Ｐゴシック" charset="-128"/>
              </a:rPr>
              <a:t>Begin the Conversation</a:t>
            </a:r>
          </a:p>
          <a:p>
            <a:pPr lvl="2" eaLnBrk="1" hangingPunct="1">
              <a:lnSpc>
                <a:spcPct val="80000"/>
              </a:lnSpc>
            </a:pPr>
            <a:r>
              <a:rPr lang="en-US" sz="800" dirty="0">
                <a:latin typeface="Arial" pitchFamily="34" charset="0"/>
                <a:ea typeface="ＭＳ Ｐゴシック" charset="-128"/>
              </a:rPr>
              <a:t>Successes &amp; challenges</a:t>
            </a:r>
          </a:p>
          <a:p>
            <a:pPr lvl="2" eaLnBrk="1" hangingPunct="1">
              <a:lnSpc>
                <a:spcPct val="80000"/>
              </a:lnSpc>
            </a:pPr>
            <a:r>
              <a:rPr lang="en-US" sz="800" dirty="0">
                <a:latin typeface="Arial" pitchFamily="34" charset="0"/>
                <a:ea typeface="ＭＳ Ｐゴシック" charset="-128"/>
              </a:rPr>
              <a:t>Strategies and support systems</a:t>
            </a:r>
          </a:p>
          <a:p>
            <a:pPr lvl="2" eaLnBrk="1" hangingPunct="1">
              <a:lnSpc>
                <a:spcPct val="80000"/>
              </a:lnSpc>
            </a:pPr>
            <a:r>
              <a:rPr lang="en-US" sz="800" dirty="0">
                <a:latin typeface="Arial" pitchFamily="34" charset="0"/>
                <a:ea typeface="ＭＳ Ｐゴシック" charset="-128"/>
              </a:rPr>
              <a:t>Gather data - programs, SCOS, assessment, expectations</a:t>
            </a:r>
          </a:p>
          <a:p>
            <a:pPr marL="39346578" lvl="1" indent="-38872325" eaLnBrk="1" hangingPunct="1">
              <a:lnSpc>
                <a:spcPct val="80000"/>
              </a:lnSpc>
            </a:pPr>
            <a:r>
              <a:rPr lang="en-US" sz="800" dirty="0">
                <a:latin typeface="Arial" pitchFamily="34" charset="0"/>
                <a:ea typeface="ＭＳ Ｐゴシック" charset="-128"/>
              </a:rPr>
              <a:t>Recommendations</a:t>
            </a:r>
          </a:p>
          <a:p>
            <a:pPr eaLnBrk="1" hangingPunct="1">
              <a:lnSpc>
                <a:spcPct val="80000"/>
              </a:lnSpc>
            </a:pPr>
            <a:endParaRPr lang="en-US" sz="800" dirty="0">
              <a:latin typeface="Arial" pitchFamily="34" charset="0"/>
            </a:endParaRPr>
          </a:p>
        </p:txBody>
      </p:sp>
      <p:sp>
        <p:nvSpPr>
          <p:cNvPr id="22532" name="Slide Number Placeholder 3"/>
          <p:cNvSpPr>
            <a:spLocks noGrp="1"/>
          </p:cNvSpPr>
          <p:nvPr>
            <p:ph type="sldNum" sz="quarter" idx="5"/>
          </p:nvPr>
        </p:nvSpPr>
        <p:spPr>
          <a:noFill/>
        </p:spPr>
        <p:txBody>
          <a:bodyPr/>
          <a:lstStyle/>
          <a:p>
            <a:fld id="{5180C365-6AE6-4140-9D15-E3A8AD5B7B58}" type="slidenum">
              <a:rPr lang="en-US"/>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p:cNvSpPr>
          <p:nvPr>
            <p:ph type="sldImg"/>
          </p:nvPr>
        </p:nvSpPr>
        <p:spPr>
          <a:ln/>
        </p:spPr>
      </p:sp>
      <p:sp>
        <p:nvSpPr>
          <p:cNvPr id="80899" name="Notes Placeholder 2"/>
          <p:cNvSpPr>
            <a:spLocks noGrp="1"/>
          </p:cNvSpPr>
          <p:nvPr>
            <p:ph type="body" idx="1"/>
          </p:nvPr>
        </p:nvSpPr>
        <p:spPr>
          <a:noFill/>
          <a:ln/>
        </p:spPr>
        <p:txBody>
          <a:bodyPr/>
          <a:lstStyle/>
          <a:p>
            <a:r>
              <a:rPr lang="en-US">
                <a:latin typeface="Times" charset="0"/>
              </a:rPr>
              <a:t>Added credibility, added sustainability</a:t>
            </a:r>
          </a:p>
        </p:txBody>
      </p:sp>
      <p:sp>
        <p:nvSpPr>
          <p:cNvPr id="80900" name="Slide Number Placeholder 3"/>
          <p:cNvSpPr>
            <a:spLocks noGrp="1"/>
          </p:cNvSpPr>
          <p:nvPr>
            <p:ph type="sldNum" sz="quarter" idx="5"/>
          </p:nvPr>
        </p:nvSpPr>
        <p:spPr>
          <a:noFill/>
        </p:spPr>
        <p:txBody>
          <a:bodyPr/>
          <a:lstStyle/>
          <a:p>
            <a:fld id="{0EB07937-4D31-4C18-B0C6-DAFC12D55F8C}" type="slidenum">
              <a:rPr lang="en-US"/>
              <a:pPr/>
              <a:t>67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p:cNvSpPr>
          <p:nvPr>
            <p:ph type="sldImg"/>
          </p:nvPr>
        </p:nvSpPr>
        <p:spPr>
          <a:ln/>
        </p:spPr>
      </p:sp>
      <p:sp>
        <p:nvSpPr>
          <p:cNvPr id="82947" name="Notes Placeholder 2"/>
          <p:cNvSpPr>
            <a:spLocks noGrp="1"/>
          </p:cNvSpPr>
          <p:nvPr>
            <p:ph type="body" idx="1"/>
          </p:nvPr>
        </p:nvSpPr>
        <p:spPr>
          <a:noFill/>
          <a:ln/>
        </p:spPr>
        <p:txBody>
          <a:bodyPr/>
          <a:lstStyle/>
          <a:p>
            <a:endParaRPr lang="en-US">
              <a:latin typeface="Times" charset="0"/>
            </a:endParaRPr>
          </a:p>
        </p:txBody>
      </p:sp>
      <p:sp>
        <p:nvSpPr>
          <p:cNvPr id="82948" name="Slide Number Placeholder 3"/>
          <p:cNvSpPr>
            <a:spLocks noGrp="1"/>
          </p:cNvSpPr>
          <p:nvPr>
            <p:ph type="sldNum" sz="quarter" idx="5"/>
          </p:nvPr>
        </p:nvSpPr>
        <p:spPr>
          <a:noFill/>
        </p:spPr>
        <p:txBody>
          <a:bodyPr/>
          <a:lstStyle/>
          <a:p>
            <a:fld id="{3B2A5370-97EF-4474-A32A-2E6A2CBDEFBB}" type="slidenum">
              <a:rPr lang="en-US"/>
              <a:pPr/>
              <a:t>68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a:ln/>
        </p:spPr>
      </p:sp>
      <p:sp>
        <p:nvSpPr>
          <p:cNvPr id="87043" name="Notes Placeholder 2"/>
          <p:cNvSpPr>
            <a:spLocks noGrp="1"/>
          </p:cNvSpPr>
          <p:nvPr>
            <p:ph type="body" idx="1"/>
          </p:nvPr>
        </p:nvSpPr>
        <p:spPr>
          <a:noFill/>
          <a:ln/>
        </p:spPr>
        <p:txBody>
          <a:bodyPr/>
          <a:lstStyle/>
          <a:p>
            <a:endParaRPr lang="en-US">
              <a:latin typeface="Times" charset="0"/>
            </a:endParaRPr>
          </a:p>
        </p:txBody>
      </p:sp>
      <p:sp>
        <p:nvSpPr>
          <p:cNvPr id="87044" name="Slide Number Placeholder 3"/>
          <p:cNvSpPr>
            <a:spLocks noGrp="1"/>
          </p:cNvSpPr>
          <p:nvPr>
            <p:ph type="sldNum" sz="quarter" idx="5"/>
          </p:nvPr>
        </p:nvSpPr>
        <p:spPr>
          <a:noFill/>
        </p:spPr>
        <p:txBody>
          <a:bodyPr/>
          <a:lstStyle/>
          <a:p>
            <a:fld id="{B1148498-18F9-47E1-A818-886DB4CA2DC4}" type="slidenum">
              <a:rPr lang="en-US"/>
              <a:pPr/>
              <a:t>69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12AF3FA2-72FF-416D-AC59-33A3E69265F6}" type="slidenum">
              <a:rPr lang="en-US"/>
              <a:pPr/>
              <a:t>76</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r>
              <a:rPr lang="en-US">
                <a:latin typeface="Times" charset="0"/>
              </a:rPr>
              <a:t>Work closely with a group of 66 highly qualified elementary mathematics teachers to build a statewide network of leaders among the ranks of mathematics teachers </a:t>
            </a:r>
          </a:p>
          <a:p>
            <a:pPr eaLnBrk="1" hangingPunct="1"/>
            <a:endParaRPr lang="en-US">
              <a:latin typeface="Times" charset="0"/>
            </a:endParaRPr>
          </a:p>
          <a:p>
            <a:pPr eaLnBrk="1" hangingPunct="1"/>
            <a:r>
              <a:rPr lang="en-US">
                <a:latin typeface="Times" charset="0"/>
              </a:rPr>
              <a:t>Pledged their efforts to the five-year project and have demonstrated an extensive commitment to the project's goals and to meeting its lengthy schedule of professional development and activities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endParaRPr lang="en-US" dirty="0">
              <a:latin typeface="Times" charset="0"/>
            </a:endParaRPr>
          </a:p>
        </p:txBody>
      </p:sp>
      <p:sp>
        <p:nvSpPr>
          <p:cNvPr id="29700" name="Slide Number Placeholder 3"/>
          <p:cNvSpPr>
            <a:spLocks noGrp="1"/>
          </p:cNvSpPr>
          <p:nvPr>
            <p:ph type="sldNum" sz="quarter" idx="5"/>
          </p:nvPr>
        </p:nvSpPr>
        <p:spPr>
          <a:noFill/>
        </p:spPr>
        <p:txBody>
          <a:bodyPr/>
          <a:lstStyle/>
          <a:p>
            <a:fld id="{22A40CEE-EC39-421B-B217-7A2DCFA8DC87}" type="slidenum">
              <a:rPr lang="en-US"/>
              <a:pPr/>
              <a:t>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Transformation</a:t>
            </a:r>
          </a:p>
        </p:txBody>
      </p:sp>
      <p:sp>
        <p:nvSpPr>
          <p:cNvPr id="4" name="Slide Number Placeholder 3"/>
          <p:cNvSpPr>
            <a:spLocks noGrp="1"/>
          </p:cNvSpPr>
          <p:nvPr>
            <p:ph type="sldNum" sz="quarter" idx="10"/>
          </p:nvPr>
        </p:nvSpPr>
        <p:spPr/>
        <p:txBody>
          <a:bodyPr/>
          <a:lstStyle/>
          <a:p>
            <a:fld id="{DD48B0CB-0BBB-429F-8960-67DA04923BE7}" type="slidenum">
              <a:rPr lang="en-US" smtClean="0"/>
              <a:pPr/>
              <a:t>13</a:t>
            </a:fld>
            <a:endParaRPr lang="en-US"/>
          </a:p>
        </p:txBody>
      </p:sp>
    </p:spTree>
    <p:extLst>
      <p:ext uri="{BB962C8B-B14F-4D97-AF65-F5344CB8AC3E}">
        <p14:creationId xmlns:p14="http://schemas.microsoft.com/office/powerpoint/2010/main" val="3269861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Transformation</a:t>
            </a:r>
          </a:p>
        </p:txBody>
      </p:sp>
      <p:sp>
        <p:nvSpPr>
          <p:cNvPr id="4" name="Slide Number Placeholder 3"/>
          <p:cNvSpPr>
            <a:spLocks noGrp="1"/>
          </p:cNvSpPr>
          <p:nvPr>
            <p:ph type="sldNum" sz="quarter" idx="10"/>
          </p:nvPr>
        </p:nvSpPr>
        <p:spPr/>
        <p:txBody>
          <a:bodyPr/>
          <a:lstStyle/>
          <a:p>
            <a:fld id="{DD48B0CB-0BBB-429F-8960-67DA04923BE7}" type="slidenum">
              <a:rPr lang="en-US" smtClean="0"/>
              <a:pPr/>
              <a:t>16</a:t>
            </a:fld>
            <a:endParaRPr lang="en-US"/>
          </a:p>
        </p:txBody>
      </p:sp>
    </p:spTree>
    <p:extLst>
      <p:ext uri="{BB962C8B-B14F-4D97-AF65-F5344CB8AC3E}">
        <p14:creationId xmlns:p14="http://schemas.microsoft.com/office/powerpoint/2010/main" val="3269861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Kindergarten Transformation</a:t>
            </a:r>
          </a:p>
        </p:txBody>
      </p:sp>
      <p:sp>
        <p:nvSpPr>
          <p:cNvPr id="4" name="Slide Number Placeholder 3"/>
          <p:cNvSpPr>
            <a:spLocks noGrp="1"/>
          </p:cNvSpPr>
          <p:nvPr>
            <p:ph type="sldNum" sz="quarter" idx="10"/>
          </p:nvPr>
        </p:nvSpPr>
        <p:spPr/>
        <p:txBody>
          <a:bodyPr/>
          <a:lstStyle/>
          <a:p>
            <a:fld id="{DD48B0CB-0BBB-429F-8960-67DA04923BE7}" type="slidenum">
              <a:rPr lang="en-US" smtClean="0"/>
              <a:pPr/>
              <a:t>21</a:t>
            </a:fld>
            <a:endParaRPr lang="en-US"/>
          </a:p>
        </p:txBody>
      </p:sp>
    </p:spTree>
    <p:extLst>
      <p:ext uri="{BB962C8B-B14F-4D97-AF65-F5344CB8AC3E}">
        <p14:creationId xmlns:p14="http://schemas.microsoft.com/office/powerpoint/2010/main" val="326986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a:t>
            </a:r>
            <a:r>
              <a:rPr lang="en-US" baseline="0" dirty="0"/>
              <a:t> plan to include 30</a:t>
            </a:r>
            <a:endParaRPr lang="en-US" dirty="0"/>
          </a:p>
        </p:txBody>
      </p:sp>
      <p:sp>
        <p:nvSpPr>
          <p:cNvPr id="4" name="Slide Number Placeholder 3"/>
          <p:cNvSpPr>
            <a:spLocks noGrp="1"/>
          </p:cNvSpPr>
          <p:nvPr>
            <p:ph type="sldNum" sz="quarter" idx="10"/>
          </p:nvPr>
        </p:nvSpPr>
        <p:spPr/>
        <p:txBody>
          <a:bodyPr/>
          <a:lstStyle/>
          <a:p>
            <a:fld id="{DD48B0CB-0BBB-429F-8960-67DA04923BE7}" type="slidenum">
              <a:rPr lang="en-US" smtClean="0"/>
              <a:pPr/>
              <a:t>22</a:t>
            </a:fld>
            <a:endParaRPr lang="en-US"/>
          </a:p>
        </p:txBody>
      </p:sp>
    </p:spTree>
    <p:extLst>
      <p:ext uri="{BB962C8B-B14F-4D97-AF65-F5344CB8AC3E}">
        <p14:creationId xmlns:p14="http://schemas.microsoft.com/office/powerpoint/2010/main" val="3918847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7522A9E-B682-41FD-A00B-F77B8929D869}" type="slidenum">
              <a:rPr lang="en-US"/>
              <a:pPr/>
              <a:t>55</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dirty="0">
              <a:latin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3C7B52A-8FC1-4D4B-A166-7B965557A473}" type="slidenum">
              <a:rPr lang="en-US"/>
              <a:pPr/>
              <a:t>56</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dirty="0">
              <a:latin typeface="Times"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Those who are strong/exhibiting growth; those who hinder</a:t>
            </a:r>
          </a:p>
          <a:p>
            <a:endParaRPr lang="en-US" dirty="0"/>
          </a:p>
        </p:txBody>
      </p:sp>
      <p:sp>
        <p:nvSpPr>
          <p:cNvPr id="4" name="Slide Number Placeholder 3"/>
          <p:cNvSpPr>
            <a:spLocks noGrp="1"/>
          </p:cNvSpPr>
          <p:nvPr>
            <p:ph type="sldNum" sz="quarter" idx="10"/>
          </p:nvPr>
        </p:nvSpPr>
        <p:spPr/>
        <p:txBody>
          <a:bodyPr/>
          <a:lstStyle/>
          <a:p>
            <a:fld id="{DD48B0CB-0BBB-429F-8960-67DA04923BE7}" type="slidenum">
              <a:rPr lang="en-US" smtClean="0"/>
              <a:pPr/>
              <a:t>61</a:t>
            </a:fld>
            <a:endParaRPr lang="en-US"/>
          </a:p>
        </p:txBody>
      </p:sp>
    </p:spTree>
    <p:extLst>
      <p:ext uri="{BB962C8B-B14F-4D97-AF65-F5344CB8AC3E}">
        <p14:creationId xmlns:p14="http://schemas.microsoft.com/office/powerpoint/2010/main" val="984195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284163" y="444500"/>
            <a:ext cx="8574087" cy="1468438"/>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5" name="Group 16"/>
          <p:cNvGrpSpPr>
            <a:grpSpLocks/>
          </p:cNvGrpSpPr>
          <p:nvPr/>
        </p:nvGrpSpPr>
        <p:grpSpPr bwMode="auto">
          <a:xfrm>
            <a:off x="284163" y="1906588"/>
            <a:ext cx="8575675" cy="138112"/>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 name="TextBox 8"/>
          <p:cNvSpPr txBox="1"/>
          <p:nvPr/>
        </p:nvSpPr>
        <p:spPr>
          <a:xfrm>
            <a:off x="8231188" y="444500"/>
            <a:ext cx="587375" cy="646113"/>
          </a:xfrm>
          <a:prstGeom prst="rect">
            <a:avLst/>
          </a:prstGeom>
          <a:noFill/>
        </p:spPr>
        <p:txBody>
          <a:bodyPr wrap="none">
            <a:spAutoFit/>
          </a:bodyPr>
          <a:lstStyle/>
          <a:p>
            <a:r>
              <a:rPr lang="en-US" sz="3600">
                <a:solidFill>
                  <a:schemeClr val="bg1"/>
                </a:solidFill>
                <a:sym typeface="Wingdings" pitchFamily="2" charset="2"/>
              </a:rPr>
              <a:t></a:t>
            </a:r>
            <a:endParaRPr lang="en-US" sz="3600">
              <a:solidFill>
                <a:schemeClr val="bg1"/>
              </a:solidFill>
            </a:endParaRPr>
          </a:p>
        </p:txBody>
      </p:sp>
      <p:sp>
        <p:nvSpPr>
          <p:cNvPr id="10" name="Rectangle 9"/>
          <p:cNvSpPr/>
          <p:nvPr/>
        </p:nvSpPr>
        <p:spPr>
          <a:xfrm>
            <a:off x="284163" y="6227763"/>
            <a:ext cx="8574087" cy="173037"/>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Title 1"/>
          <p:cNvSpPr>
            <a:spLocks noGrp="1"/>
          </p:cNvSpPr>
          <p:nvPr>
            <p:ph type="ctrTitle"/>
          </p:nvPr>
        </p:nvSpPr>
        <p:spPr>
          <a:xfrm>
            <a:off x="421341" y="449005"/>
            <a:ext cx="7808976" cy="1088136"/>
          </a:xfrm>
          <a:noFill/>
        </p:spPr>
        <p:txBody>
          <a:bodyPr rtlCol="0" anchor="b"/>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476205" y="1532427"/>
            <a:ext cx="7754112" cy="484632"/>
          </a:xfrm>
        </p:spPr>
        <p:txBody>
          <a:bodyPr rtlCol="0">
            <a:normAutofit/>
          </a:bodyPr>
          <a:lstStyle>
            <a:lvl1pPr marL="0" indent="0" algn="l" defTabSz="914400" rtl="0" eaLnBrk="1" latinLnBrk="0" hangingPunct="1">
              <a:lnSpc>
                <a:spcPts val="2000"/>
              </a:lnSpc>
              <a:spcBef>
                <a:spcPts val="200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11" name="Date Placeholder 3"/>
          <p:cNvSpPr>
            <a:spLocks noGrp="1"/>
          </p:cNvSpPr>
          <p:nvPr>
            <p:ph type="dt" sz="half" idx="10"/>
          </p:nvPr>
        </p:nvSpPr>
        <p:spPr/>
        <p:txBody>
          <a:bodyPr/>
          <a:lstStyle>
            <a:lvl1pPr>
              <a:defRPr smtClean="0">
                <a:ea typeface="ＭＳ Ｐゴシック" charset="-128"/>
              </a:defRPr>
            </a:lvl1pPr>
          </a:lstStyle>
          <a:p>
            <a:fld id="{708DA21E-DDF8-4CDD-9722-E589D96C36B2}" type="datetime1">
              <a:rPr lang="en-US"/>
              <a:pPr/>
              <a:t>2/8/2019</a:t>
            </a:fld>
            <a:endParaRPr lang="en-US"/>
          </a:p>
        </p:txBody>
      </p:sp>
      <p:sp>
        <p:nvSpPr>
          <p:cNvPr id="12" name="Footer Placeholder 4"/>
          <p:cNvSpPr>
            <a:spLocks noGrp="1"/>
          </p:cNvSpPr>
          <p:nvPr>
            <p:ph type="ftr" sz="quarter" idx="11"/>
          </p:nvPr>
        </p:nvSpPr>
        <p:spPr/>
        <p:txBody>
          <a:bodyPr/>
          <a:lstStyle>
            <a:lvl1pPr>
              <a:defRPr/>
            </a:lvl1pPr>
          </a:lstStyle>
          <a:p>
            <a:pPr>
              <a:defRPr/>
            </a:pPr>
            <a:r>
              <a:rPr lang="en-US"/>
              <a:t>
              </a:t>
            </a:r>
          </a:p>
        </p:txBody>
      </p:sp>
      <p:sp>
        <p:nvSpPr>
          <p:cNvPr id="13" name="Slide Number Placeholder 5"/>
          <p:cNvSpPr>
            <a:spLocks noGrp="1"/>
          </p:cNvSpPr>
          <p:nvPr>
            <p:ph type="sldNum" sz="quarter" idx="12"/>
          </p:nvPr>
        </p:nvSpPr>
        <p:spPr/>
        <p:txBody>
          <a:bodyPr/>
          <a:lstStyle>
            <a:lvl1pPr>
              <a:defRPr/>
            </a:lvl1pPr>
          </a:lstStyle>
          <a:p>
            <a:fld id="{95DDE1FF-3657-4627-8126-88B887A8925D}"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6"/>
          <p:cNvGrpSpPr>
            <a:grpSpLocks/>
          </p:cNvGrpSpPr>
          <p:nvPr/>
        </p:nvGrpSpPr>
        <p:grpSpPr bwMode="auto">
          <a:xfrm>
            <a:off x="284163" y="452438"/>
            <a:ext cx="8575675" cy="138112"/>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en-US"/>
              <a:t>Click to edit Master title style</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CFDE5CD5-C5F8-4F91-A08F-D35AAF3B23B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284163" y="4802188"/>
            <a:ext cx="8574087" cy="1468437"/>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6" name="Group 7"/>
          <p:cNvGrpSpPr>
            <a:grpSpLocks/>
          </p:cNvGrpSpPr>
          <p:nvPr/>
        </p:nvGrpSpPr>
        <p:grpSpPr bwMode="auto">
          <a:xfrm>
            <a:off x="284163" y="62626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a:xfrm>
            <a:off x="363071" y="4800600"/>
            <a:ext cx="8360242" cy="566738"/>
          </a:xfrm>
          <a:noFill/>
        </p:spPr>
        <p:txBody>
          <a:bodyPr rtlCol="0" anchor="b"/>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284163" y="457199"/>
            <a:ext cx="8577072" cy="435254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19099" y="5367338"/>
            <a:ext cx="8304213"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4"/>
          <p:cNvSpPr>
            <a:spLocks noGrp="1"/>
          </p:cNvSpPr>
          <p:nvPr>
            <p:ph type="dt" sz="half" idx="10"/>
          </p:nvPr>
        </p:nvSpPr>
        <p:spPr/>
        <p:txBody>
          <a:bodyPr/>
          <a:lstStyle>
            <a:lvl1pPr>
              <a:defRPr/>
            </a:lvl1pPr>
          </a:lstStyle>
          <a:p>
            <a:pPr>
              <a:defRPr/>
            </a:pPr>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597E6C55-F560-4B7F-94F0-FA78D1C3837F}"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grpSp>
        <p:nvGrpSpPr>
          <p:cNvPr id="5" name="Group 8"/>
          <p:cNvGrpSpPr>
            <a:grpSpLocks/>
          </p:cNvGrpSpPr>
          <p:nvPr/>
        </p:nvGrpSpPr>
        <p:grpSpPr bwMode="auto">
          <a:xfrm>
            <a:off x="284163" y="4279900"/>
            <a:ext cx="8575675" cy="138113"/>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a:xfrm>
            <a:off x="363071" y="4778189"/>
            <a:ext cx="8360242" cy="566738"/>
          </a:xfrm>
          <a:noFill/>
        </p:spPr>
        <p:txBody>
          <a:bodyPr anchor="b"/>
          <a:lstStyle>
            <a:lvl1pPr algn="l">
              <a:defRPr sz="2800" b="0">
                <a:solidFill>
                  <a:schemeClr val="accent2"/>
                </a:solidFill>
              </a:defRPr>
            </a:lvl1pPr>
          </a:lstStyle>
          <a:p>
            <a:r>
              <a:rPr lang="en-US"/>
              <a:t>Click to edit Master title style</a:t>
            </a:r>
            <a:endParaRPr/>
          </a:p>
        </p:txBody>
      </p:sp>
      <p:sp>
        <p:nvSpPr>
          <p:cNvPr id="3" name="Picture Placeholder 2"/>
          <p:cNvSpPr>
            <a:spLocks noGrp="1"/>
          </p:cNvSpPr>
          <p:nvPr>
            <p:ph type="pic" idx="1"/>
          </p:nvPr>
        </p:nvSpPr>
        <p:spPr>
          <a:xfrm>
            <a:off x="284163" y="457200"/>
            <a:ext cx="8577072" cy="3822192"/>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419099" y="5344927"/>
            <a:ext cx="8304213" cy="804862"/>
          </a:xfrm>
          <a:noFill/>
        </p:spPr>
        <p:txBody>
          <a:bodyPr/>
          <a:lstStyle>
            <a:lvl1pPr marL="0" indent="0">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p:txBody>
          <a:bodyPr/>
          <a:lstStyle>
            <a:lvl1pPr>
              <a:defRPr/>
            </a:lvl1pPr>
          </a:lstStyle>
          <a:p>
            <a:fld id="{4B2C45F4-BC85-4FF2-AD45-458ED6E288B5}"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Picture, and Caption">
    <p:spTree>
      <p:nvGrpSpPr>
        <p:cNvPr id="1" name=""/>
        <p:cNvGrpSpPr/>
        <p:nvPr/>
      </p:nvGrpSpPr>
      <p:grpSpPr>
        <a:xfrm>
          <a:off x="0" y="0"/>
          <a:ext cx="0" cy="0"/>
          <a:chOff x="0" y="0"/>
          <a:chExt cx="0" cy="0"/>
        </a:xfrm>
      </p:grpSpPr>
      <p:sp>
        <p:nvSpPr>
          <p:cNvPr id="6" name="Rectangle 5"/>
          <p:cNvSpPr/>
          <p:nvPr/>
        </p:nvSpPr>
        <p:spPr>
          <a:xfrm>
            <a:off x="284163" y="4267200"/>
            <a:ext cx="2743200" cy="2120900"/>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7" name="Group 14"/>
          <p:cNvGrpSpPr>
            <a:grpSpLocks/>
          </p:cNvGrpSpPr>
          <p:nvPr/>
        </p:nvGrpSpPr>
        <p:grpSpPr bwMode="auto">
          <a:xfrm>
            <a:off x="284163" y="461963"/>
            <a:ext cx="8575675" cy="136525"/>
            <a:chOff x="284163" y="1759424"/>
            <a:chExt cx="8576373" cy="137411"/>
          </a:xfrm>
        </p:grpSpPr>
        <p:sp>
          <p:nvSpPr>
            <p:cNvPr id="8" name="Rectangle 7"/>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410764" y="4419600"/>
            <a:ext cx="2475395" cy="510988"/>
          </a:xfrm>
          <a:noFill/>
        </p:spPr>
        <p:txBody>
          <a:bodyPr anchor="b"/>
          <a:lstStyle>
            <a:lvl1pPr algn="l">
              <a:defRPr sz="2000" b="1">
                <a:solidFill>
                  <a:schemeClr val="bg1"/>
                </a:solidFill>
              </a:defRPr>
            </a:lvl1pPr>
          </a:lstStyle>
          <a:p>
            <a:r>
              <a:rPr lang="en-US"/>
              <a:t>Click to edit Master title style</a:t>
            </a:r>
            <a:endParaRPr/>
          </a:p>
        </p:txBody>
      </p:sp>
      <p:sp>
        <p:nvSpPr>
          <p:cNvPr id="14" name="Picture Placeholder 13"/>
          <p:cNvSpPr>
            <a:spLocks noGrp="1"/>
          </p:cNvSpPr>
          <p:nvPr>
            <p:ph type="pic" sz="quarter" idx="13"/>
          </p:nvPr>
        </p:nvSpPr>
        <p:spPr>
          <a:xfrm>
            <a:off x="284164" y="594360"/>
            <a:ext cx="2743200" cy="3675888"/>
          </a:xfrm>
        </p:spPr>
        <p:txBody>
          <a:bodyPr rtlCol="0">
            <a:normAutofit/>
          </a:bodyPr>
          <a:lstStyle>
            <a:lvl1pPr>
              <a:buNone/>
              <a:defRPr/>
            </a:lvl1pPr>
          </a:lstStyle>
          <a:p>
            <a:pPr lvl="0"/>
            <a:r>
              <a:rPr lang="en-US" noProof="0"/>
              <a:t>Click icon to add picture</a:t>
            </a:r>
            <a:endParaRPr noProof="0"/>
          </a:p>
        </p:txBody>
      </p:sp>
      <p:sp>
        <p:nvSpPr>
          <p:cNvPr id="11" name="Date Placeholder 4"/>
          <p:cNvSpPr>
            <a:spLocks noGrp="1"/>
          </p:cNvSpPr>
          <p:nvPr>
            <p:ph type="dt" sz="half" idx="14"/>
          </p:nvPr>
        </p:nvSpPr>
        <p:spPr/>
        <p:txBody>
          <a:bodyPr/>
          <a:lstStyle>
            <a:lvl1pPr>
              <a:defRPr/>
            </a:lvl1pPr>
          </a:lstStyle>
          <a:p>
            <a:pPr>
              <a:defRPr/>
            </a:pPr>
            <a:endParaRPr lang="en-US"/>
          </a:p>
        </p:txBody>
      </p:sp>
      <p:sp>
        <p:nvSpPr>
          <p:cNvPr id="12" name="Footer Placeholder 5"/>
          <p:cNvSpPr>
            <a:spLocks noGrp="1"/>
          </p:cNvSpPr>
          <p:nvPr>
            <p:ph type="ftr" sz="quarter" idx="15"/>
          </p:nvPr>
        </p:nvSpPr>
        <p:spPr/>
        <p:txBody>
          <a:bodyPr/>
          <a:lstStyle>
            <a:lvl1pPr>
              <a:defRPr/>
            </a:lvl1pPr>
          </a:lstStyle>
          <a:p>
            <a:pPr>
              <a:defRPr/>
            </a:pPr>
            <a:endParaRPr lang="en-US"/>
          </a:p>
        </p:txBody>
      </p:sp>
      <p:sp>
        <p:nvSpPr>
          <p:cNvPr id="13" name="Slide Number Placeholder 6"/>
          <p:cNvSpPr>
            <a:spLocks noGrp="1"/>
          </p:cNvSpPr>
          <p:nvPr>
            <p:ph type="sldNum" sz="quarter" idx="16"/>
          </p:nvPr>
        </p:nvSpPr>
        <p:spPr/>
        <p:txBody>
          <a:bodyPr/>
          <a:lstStyle>
            <a:lvl1pPr>
              <a:defRPr/>
            </a:lvl1pPr>
          </a:lstStyle>
          <a:p>
            <a:fld id="{BB68A2A9-FE56-4D76-A0DA-4F7F102E250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Pictures with Caption">
    <p:spTree>
      <p:nvGrpSpPr>
        <p:cNvPr id="1" name=""/>
        <p:cNvGrpSpPr/>
        <p:nvPr/>
      </p:nvGrpSpPr>
      <p:grpSpPr>
        <a:xfrm>
          <a:off x="0" y="0"/>
          <a:ext cx="0" cy="0"/>
          <a:chOff x="0" y="0"/>
          <a:chExt cx="0" cy="0"/>
        </a:xfrm>
      </p:grpSpPr>
      <p:sp>
        <p:nvSpPr>
          <p:cNvPr id="7" name="Rectangle 6"/>
          <p:cNvSpPr/>
          <p:nvPr/>
        </p:nvSpPr>
        <p:spPr>
          <a:xfrm>
            <a:off x="3021013" y="4802188"/>
            <a:ext cx="5837237" cy="1468437"/>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8" name="Group 7"/>
          <p:cNvGrpSpPr>
            <a:grpSpLocks/>
          </p:cNvGrpSpPr>
          <p:nvPr/>
        </p:nvGrpSpPr>
        <p:grpSpPr bwMode="auto">
          <a:xfrm>
            <a:off x="284163" y="6262688"/>
            <a:ext cx="8575675" cy="138112"/>
            <a:chOff x="284163" y="1759424"/>
            <a:chExt cx="8576373" cy="137411"/>
          </a:xfrm>
        </p:grpSpPr>
        <p:sp>
          <p:nvSpPr>
            <p:cNvPr id="9" name="Rectangle 8"/>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Rectangle 10"/>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a:xfrm>
            <a:off x="3031661" y="4800600"/>
            <a:ext cx="5691651" cy="566738"/>
          </a:xfrm>
          <a:noFill/>
        </p:spPr>
        <p:txBody>
          <a:bodyPr rtlCol="0" anchor="b"/>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3021014" y="457199"/>
            <a:ext cx="5833872" cy="4352544"/>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4" name="Text Placeholder 3"/>
          <p:cNvSpPr>
            <a:spLocks noGrp="1"/>
          </p:cNvSpPr>
          <p:nvPr>
            <p:ph type="body" sz="half" idx="2"/>
          </p:nvPr>
        </p:nvSpPr>
        <p:spPr>
          <a:xfrm>
            <a:off x="3069805" y="5367338"/>
            <a:ext cx="5653507" cy="804862"/>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Picture Placeholder 2"/>
          <p:cNvSpPr>
            <a:spLocks noGrp="1"/>
          </p:cNvSpPr>
          <p:nvPr>
            <p:ph type="pic" idx="13"/>
          </p:nvPr>
        </p:nvSpPr>
        <p:spPr>
          <a:xfrm>
            <a:off x="284164" y="457200"/>
            <a:ext cx="2736850" cy="2907792"/>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4" name="Picture Placeholder 2"/>
          <p:cNvSpPr>
            <a:spLocks noGrp="1"/>
          </p:cNvSpPr>
          <p:nvPr>
            <p:ph type="pic" idx="14"/>
          </p:nvPr>
        </p:nvSpPr>
        <p:spPr>
          <a:xfrm>
            <a:off x="284164" y="3364992"/>
            <a:ext cx="2736850" cy="2898648"/>
          </a:xfrm>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noProof="0"/>
          </a:p>
        </p:txBody>
      </p:sp>
      <p:sp>
        <p:nvSpPr>
          <p:cNvPr id="12" name="Date Placeholder 4"/>
          <p:cNvSpPr>
            <a:spLocks noGrp="1"/>
          </p:cNvSpPr>
          <p:nvPr>
            <p:ph type="dt" sz="half" idx="15"/>
          </p:nvPr>
        </p:nvSpPr>
        <p:spPr/>
        <p:txBody>
          <a:bodyPr/>
          <a:lstStyle>
            <a:lvl1pPr>
              <a:defRPr/>
            </a:lvl1pPr>
          </a:lstStyle>
          <a:p>
            <a:pPr>
              <a:defRPr/>
            </a:pPr>
            <a:endParaRPr lang="en-US"/>
          </a:p>
        </p:txBody>
      </p:sp>
      <p:sp>
        <p:nvSpPr>
          <p:cNvPr id="15" name="Footer Placeholder 5"/>
          <p:cNvSpPr>
            <a:spLocks noGrp="1"/>
          </p:cNvSpPr>
          <p:nvPr>
            <p:ph type="ftr" sz="quarter" idx="16"/>
          </p:nvPr>
        </p:nvSpPr>
        <p:spPr/>
        <p:txBody>
          <a:bodyPr/>
          <a:lstStyle>
            <a:lvl1pPr>
              <a:defRPr/>
            </a:lvl1pPr>
          </a:lstStyle>
          <a:p>
            <a:pPr>
              <a:defRPr/>
            </a:pPr>
            <a:endParaRPr lang="en-US"/>
          </a:p>
        </p:txBody>
      </p:sp>
      <p:sp>
        <p:nvSpPr>
          <p:cNvPr id="16" name="Slide Number Placeholder 6"/>
          <p:cNvSpPr>
            <a:spLocks noGrp="1"/>
          </p:cNvSpPr>
          <p:nvPr>
            <p:ph type="sldNum" sz="quarter" idx="17"/>
          </p:nvPr>
        </p:nvSpPr>
        <p:spPr/>
        <p:txBody>
          <a:bodyPr/>
          <a:lstStyle>
            <a:lvl1pPr>
              <a:defRPr/>
            </a:lvl1pPr>
          </a:lstStyle>
          <a:p>
            <a:fld id="{F65C7992-2E68-412B-9EC0-373DC56B844A}"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5" name="Group 7"/>
          <p:cNvGrpSpPr>
            <a:grpSpLocks/>
          </p:cNvGrpSpPr>
          <p:nvPr/>
        </p:nvGrpSpPr>
        <p:grpSpPr bwMode="auto">
          <a:xfrm>
            <a:off x="284163" y="1577975"/>
            <a:ext cx="8575675" cy="136525"/>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1DC0A899-9A69-40BA-BF2D-413DB254040E}"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rot="5400000">
            <a:off x="5314156" y="2856707"/>
            <a:ext cx="5934075" cy="1135062"/>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5" name="Group 7"/>
          <p:cNvGrpSpPr>
            <a:grpSpLocks/>
          </p:cNvGrpSpPr>
          <p:nvPr/>
        </p:nvGrpSpPr>
        <p:grpSpPr bwMode="auto">
          <a:xfrm rot="5400000">
            <a:off x="4658519" y="3355181"/>
            <a:ext cx="5934075" cy="138113"/>
            <a:chOff x="284163" y="1577847"/>
            <a:chExt cx="8576373" cy="137411"/>
          </a:xfrm>
        </p:grpSpPr>
        <p:sp>
          <p:nvSpPr>
            <p:cNvPr id="6" name="Rectangle 5"/>
            <p:cNvSpPr/>
            <p:nvPr/>
          </p:nvSpPr>
          <p:spPr>
            <a:xfrm>
              <a:off x="281870" y="1579427"/>
              <a:ext cx="1599179" cy="1374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1883343" y="1579427"/>
              <a:ext cx="2741777" cy="1374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5120" y="1579427"/>
              <a:ext cx="4233122" cy="13741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en-US"/>
              <a:t>Click to edit Master title style</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8370B750-F6EF-45DF-B959-55EB5A5974FE}"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5" name="Group 7"/>
          <p:cNvGrpSpPr>
            <a:grpSpLocks/>
          </p:cNvGrpSpPr>
          <p:nvPr/>
        </p:nvGrpSpPr>
        <p:grpSpPr bwMode="auto">
          <a:xfrm>
            <a:off x="284163" y="1577975"/>
            <a:ext cx="8575675" cy="136525"/>
            <a:chOff x="284163" y="1577847"/>
            <a:chExt cx="8576373" cy="137411"/>
          </a:xfrm>
        </p:grpSpPr>
        <p:sp>
          <p:nvSpPr>
            <p:cNvPr id="6" name="Rectangle 5"/>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9" name="Date Placeholder 3"/>
          <p:cNvSpPr>
            <a:spLocks noGrp="1"/>
          </p:cNvSpPr>
          <p:nvPr>
            <p:ph type="dt" sz="half" idx="10"/>
          </p:nvPr>
        </p:nvSpPr>
        <p:spPr/>
        <p:txBody>
          <a:bodyPr/>
          <a:lstStyle>
            <a:lvl1pPr>
              <a:defRPr/>
            </a:lvl1pPr>
          </a:lstStyle>
          <a:p>
            <a:pPr>
              <a:defRPr/>
            </a:pPr>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fld id="{8C56099B-0D79-4820-8A47-16541377DB70}"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5" name="Rectangle 4"/>
          <p:cNvSpPr/>
          <p:nvPr/>
        </p:nvSpPr>
        <p:spPr>
          <a:xfrm>
            <a:off x="284163" y="444500"/>
            <a:ext cx="8574087" cy="1468438"/>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6" name="Group 16"/>
          <p:cNvGrpSpPr>
            <a:grpSpLocks/>
          </p:cNvGrpSpPr>
          <p:nvPr/>
        </p:nvGrpSpPr>
        <p:grpSpPr bwMode="auto">
          <a:xfrm>
            <a:off x="284163" y="19065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1" name="TextBox 10"/>
          <p:cNvSpPr txBox="1"/>
          <p:nvPr/>
        </p:nvSpPr>
        <p:spPr>
          <a:xfrm>
            <a:off x="8231188" y="444500"/>
            <a:ext cx="587375" cy="646113"/>
          </a:xfrm>
          <a:prstGeom prst="rect">
            <a:avLst/>
          </a:prstGeom>
          <a:noFill/>
        </p:spPr>
        <p:txBody>
          <a:bodyPr wrap="none">
            <a:spAutoFit/>
          </a:bodyPr>
          <a:lstStyle/>
          <a:p>
            <a:r>
              <a:rPr lang="en-US" sz="3600">
                <a:solidFill>
                  <a:schemeClr val="bg1"/>
                </a:solidFill>
                <a:sym typeface="Wingdings" pitchFamily="2" charset="2"/>
              </a:rPr>
              <a:t></a:t>
            </a:r>
            <a:endParaRPr lang="en-US" sz="3600">
              <a:solidFill>
                <a:schemeClr val="bg1"/>
              </a:solidFill>
            </a:endParaRPr>
          </a:p>
        </p:txBody>
      </p:sp>
      <p:sp>
        <p:nvSpPr>
          <p:cNvPr id="8" name="Picture Placeholder 7"/>
          <p:cNvSpPr>
            <a:spLocks noGrp="1"/>
          </p:cNvSpPr>
          <p:nvPr>
            <p:ph type="pic" sz="quarter" idx="13"/>
          </p:nvPr>
        </p:nvSpPr>
        <p:spPr>
          <a:xfrm>
            <a:off x="284162" y="2017058"/>
            <a:ext cx="8574087" cy="4377391"/>
          </a:xfrm>
        </p:spPr>
        <p:txBody>
          <a:bodyPr rtlCol="0">
            <a:normAutofit/>
          </a:bodyPr>
          <a:lstStyle>
            <a:lvl1pPr>
              <a:buNone/>
              <a:defRPr/>
            </a:lvl1pPr>
          </a:lstStyle>
          <a:p>
            <a:pPr lvl="0"/>
            <a:r>
              <a:rPr lang="en-US" noProof="0"/>
              <a:t>Click icon to add picture</a:t>
            </a:r>
            <a:endParaRPr noProof="0"/>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ts val="2000"/>
              </a:lnSpc>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 name="Title 1"/>
          <p:cNvSpPr>
            <a:spLocks noGrp="1"/>
          </p:cNvSpPr>
          <p:nvPr>
            <p:ph type="ctrTitle"/>
          </p:nvPr>
        </p:nvSpPr>
        <p:spPr>
          <a:xfrm>
            <a:off x="418633" y="444728"/>
            <a:ext cx="7810967" cy="1088237"/>
          </a:xfrm>
          <a:noFill/>
        </p:spPr>
        <p:txBody>
          <a:bodyPr anchor="b"/>
          <a:lstStyle>
            <a:lvl1pPr algn="l">
              <a:lnSpc>
                <a:spcPts val="4600"/>
              </a:lnSpc>
              <a:defRPr/>
            </a:lvl1pPr>
          </a:lstStyle>
          <a:p>
            <a:r>
              <a:rPr lang="en-US"/>
              <a:t>Click to edit Master title style</a:t>
            </a:r>
            <a:endParaRPr/>
          </a:p>
        </p:txBody>
      </p:sp>
      <p:sp>
        <p:nvSpPr>
          <p:cNvPr id="12" name="Date Placeholder 3"/>
          <p:cNvSpPr>
            <a:spLocks noGrp="1"/>
          </p:cNvSpPr>
          <p:nvPr>
            <p:ph type="dt" sz="half" idx="14"/>
          </p:nvPr>
        </p:nvSpPr>
        <p:spPr/>
        <p:txBody>
          <a:bodyPr/>
          <a:lstStyle>
            <a:lvl1pPr>
              <a:defRPr/>
            </a:lvl1pPr>
          </a:lstStyle>
          <a:p>
            <a:pPr>
              <a:defRPr/>
            </a:pPr>
            <a:endParaRPr lang="en-US"/>
          </a:p>
        </p:txBody>
      </p:sp>
      <p:sp>
        <p:nvSpPr>
          <p:cNvPr id="13" name="Footer Placeholder 4"/>
          <p:cNvSpPr>
            <a:spLocks noGrp="1"/>
          </p:cNvSpPr>
          <p:nvPr>
            <p:ph type="ftr" sz="quarter" idx="15"/>
          </p:nvPr>
        </p:nvSpPr>
        <p:spPr/>
        <p:txBody>
          <a:bodyPr/>
          <a:lstStyle>
            <a:lvl1pPr>
              <a:defRPr/>
            </a:lvl1pPr>
          </a:lstStyle>
          <a:p>
            <a:pPr>
              <a:defRPr/>
            </a:pPr>
            <a:endParaRPr lang="en-US"/>
          </a:p>
        </p:txBody>
      </p:sp>
      <p:sp>
        <p:nvSpPr>
          <p:cNvPr id="14" name="Slide Number Placeholder 5"/>
          <p:cNvSpPr>
            <a:spLocks noGrp="1"/>
          </p:cNvSpPr>
          <p:nvPr>
            <p:ph type="sldNum" sz="quarter" idx="16"/>
          </p:nvPr>
        </p:nvSpPr>
        <p:spPr/>
        <p:txBody>
          <a:bodyPr/>
          <a:lstStyle>
            <a:lvl1pPr>
              <a:defRPr/>
            </a:lvl1pPr>
          </a:lstStyle>
          <a:p>
            <a:fld id="{BDA14B9D-AA0C-491F-8D27-8F4446C8F46F}"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284163" y="4802188"/>
            <a:ext cx="8574087" cy="1468437"/>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5" name="Group 8"/>
          <p:cNvGrpSpPr>
            <a:grpSpLocks/>
          </p:cNvGrpSpPr>
          <p:nvPr/>
        </p:nvGrpSpPr>
        <p:grpSpPr bwMode="auto">
          <a:xfrm>
            <a:off x="284163" y="6262688"/>
            <a:ext cx="8575675" cy="138112"/>
            <a:chOff x="284163" y="1759424"/>
            <a:chExt cx="8576373" cy="137411"/>
          </a:xfrm>
        </p:grpSpPr>
        <p:sp>
          <p:nvSpPr>
            <p:cNvPr id="6" name="Rectangle 5"/>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9" name="TextBox 8"/>
          <p:cNvSpPr txBox="1"/>
          <p:nvPr/>
        </p:nvSpPr>
        <p:spPr>
          <a:xfrm>
            <a:off x="8231188" y="4802188"/>
            <a:ext cx="587375" cy="646112"/>
          </a:xfrm>
          <a:prstGeom prst="rect">
            <a:avLst/>
          </a:prstGeom>
          <a:noFill/>
        </p:spPr>
        <p:txBody>
          <a:bodyPr wrap="none">
            <a:spAutoFit/>
          </a:bodyPr>
          <a:lstStyle/>
          <a:p>
            <a:r>
              <a:rPr lang="en-US" sz="3600">
                <a:solidFill>
                  <a:schemeClr val="bg1"/>
                </a:solidFill>
                <a:sym typeface="Wingdings" pitchFamily="2" charset="2"/>
              </a:rPr>
              <a:t></a:t>
            </a:r>
            <a:endParaRPr lang="en-US" sz="3600">
              <a:solidFill>
                <a:schemeClr val="bg1"/>
              </a:solidFill>
            </a:endParaRPr>
          </a:p>
        </p:txBody>
      </p:sp>
      <p:sp>
        <p:nvSpPr>
          <p:cNvPr id="2" name="Title 1"/>
          <p:cNvSpPr>
            <a:spLocks noGrp="1"/>
          </p:cNvSpPr>
          <p:nvPr>
            <p:ph type="title"/>
          </p:nvPr>
        </p:nvSpPr>
        <p:spPr>
          <a:xfrm>
            <a:off x="429768" y="4814125"/>
            <a:ext cx="7772400" cy="1051560"/>
          </a:xfrm>
          <a:noFill/>
        </p:spPr>
        <p:txBody>
          <a:bodyPr rtlCol="0" anchor="b"/>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en-US"/>
              <a:t>Click to edit Master title style</a:t>
            </a:r>
            <a:endParaRPr/>
          </a:p>
        </p:txBody>
      </p:sp>
      <p:sp>
        <p:nvSpPr>
          <p:cNvPr id="3" name="Text Placeholder 2"/>
          <p:cNvSpPr>
            <a:spLocks noGrp="1"/>
          </p:cNvSpPr>
          <p:nvPr>
            <p:ph type="body" idx="1"/>
          </p:nvPr>
        </p:nvSpPr>
        <p:spPr>
          <a:xfrm>
            <a:off x="475488" y="5861304"/>
            <a:ext cx="7735824" cy="402336"/>
          </a:xfrm>
        </p:spPr>
        <p:txBody>
          <a:bodyPr rtlCol="0">
            <a:normAutofit/>
          </a:bodyPr>
          <a:lstStyle>
            <a:lvl1pPr marL="0" indent="0">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smtClean="0">
                <a:ea typeface="ＭＳ Ｐゴシック" charset="-128"/>
              </a:defRPr>
            </a:lvl1pPr>
          </a:lstStyle>
          <a:p>
            <a:fld id="{1491ADD7-9913-4276-BEC1-822915E1A277}" type="datetime1">
              <a:rPr lang="en-US"/>
              <a:pPr/>
              <a:t>2/8/2019</a:t>
            </a:fld>
            <a:endParaRPr lang="en-US"/>
          </a:p>
        </p:txBody>
      </p:sp>
      <p:sp>
        <p:nvSpPr>
          <p:cNvPr id="11" name="Footer Placeholder 4"/>
          <p:cNvSpPr>
            <a:spLocks noGrp="1"/>
          </p:cNvSpPr>
          <p:nvPr>
            <p:ph type="ftr" sz="quarter" idx="11"/>
          </p:nvPr>
        </p:nvSpPr>
        <p:spPr/>
        <p:txBody>
          <a:bodyPr/>
          <a:lstStyle>
            <a:lvl1pPr>
              <a:defRPr/>
            </a:lvl1pPr>
          </a:lstStyle>
          <a:p>
            <a:pPr>
              <a:defRPr/>
            </a:pPr>
            <a:r>
              <a:rPr lang="en-US"/>
              <a:t>
              </a:t>
            </a:r>
          </a:p>
        </p:txBody>
      </p:sp>
      <p:sp>
        <p:nvSpPr>
          <p:cNvPr id="12" name="Slide Number Placeholder 5"/>
          <p:cNvSpPr>
            <a:spLocks noGrp="1"/>
          </p:cNvSpPr>
          <p:nvPr>
            <p:ph type="sldNum" sz="quarter" idx="12"/>
          </p:nvPr>
        </p:nvSpPr>
        <p:spPr/>
        <p:txBody>
          <a:bodyPr/>
          <a:lstStyle>
            <a:lvl1pPr>
              <a:defRPr/>
            </a:lvl1pPr>
          </a:lstStyle>
          <a:p>
            <a:fld id="{3828055E-FDE9-4237-8423-C72EF964B50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5" name="Rectangle 4"/>
          <p:cNvSpPr/>
          <p:nvPr/>
        </p:nvSpPr>
        <p:spPr>
          <a:xfrm>
            <a:off x="284163" y="4802188"/>
            <a:ext cx="8574087" cy="1468437"/>
          </a:xfrm>
          <a:prstGeom prst="rect">
            <a:avLst/>
          </a:prstGeom>
          <a:solidFill>
            <a:schemeClr val="tx1">
              <a:lumMod val="85000"/>
              <a:lumOff val="15000"/>
              <a:alpha val="85000"/>
            </a:schemeClr>
          </a:solidFill>
        </p:spPr>
        <p:txBody>
          <a:bodyPr rIns="182880" bIns="365760" anchor="b">
            <a:normAutofit/>
          </a:bodyPr>
          <a:lstStyle/>
          <a:p>
            <a:pPr eaLnBrk="1" hangingPunct="1">
              <a:defRPr/>
            </a:pPr>
            <a:endParaRPr lang="en-US" sz="4200">
              <a:solidFill>
                <a:schemeClr val="bg1"/>
              </a:solidFill>
              <a:latin typeface="Corbel" charset="0"/>
              <a:ea typeface="+mn-ea"/>
            </a:endParaRPr>
          </a:p>
        </p:txBody>
      </p:sp>
      <p:grpSp>
        <p:nvGrpSpPr>
          <p:cNvPr id="6" name="Group 7"/>
          <p:cNvGrpSpPr>
            <a:grpSpLocks/>
          </p:cNvGrpSpPr>
          <p:nvPr/>
        </p:nvGrpSpPr>
        <p:grpSpPr bwMode="auto">
          <a:xfrm>
            <a:off x="284163" y="6262688"/>
            <a:ext cx="8575675" cy="138112"/>
            <a:chOff x="284163" y="1759424"/>
            <a:chExt cx="8576373" cy="137411"/>
          </a:xfrm>
        </p:grpSpPr>
        <p:sp>
          <p:nvSpPr>
            <p:cNvPr id="7" name="Rectangle 6"/>
            <p:cNvSpPr/>
            <p:nvPr/>
          </p:nvSpPr>
          <p:spPr>
            <a:xfrm>
              <a:off x="284163" y="1759424"/>
              <a:ext cx="2743423"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3025998" y="1759424"/>
              <a:ext cx="160033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4626328" y="1759424"/>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10" name="TextBox 9"/>
          <p:cNvSpPr txBox="1"/>
          <p:nvPr/>
        </p:nvSpPr>
        <p:spPr>
          <a:xfrm>
            <a:off x="8231188" y="4802188"/>
            <a:ext cx="587375" cy="646112"/>
          </a:xfrm>
          <a:prstGeom prst="rect">
            <a:avLst/>
          </a:prstGeom>
          <a:noFill/>
        </p:spPr>
        <p:txBody>
          <a:bodyPr wrap="none">
            <a:spAutoFit/>
          </a:bodyPr>
          <a:lstStyle/>
          <a:p>
            <a:r>
              <a:rPr lang="en-US" sz="3600">
                <a:solidFill>
                  <a:schemeClr val="bg1"/>
                </a:solidFill>
                <a:sym typeface="Wingdings" pitchFamily="2" charset="2"/>
              </a:rPr>
              <a:t></a:t>
            </a:r>
            <a:endParaRPr lang="en-US" sz="3600">
              <a:solidFill>
                <a:schemeClr val="bg1"/>
              </a:solidFill>
            </a:endParaRPr>
          </a:p>
        </p:txBody>
      </p:sp>
      <p:sp>
        <p:nvSpPr>
          <p:cNvPr id="13" name="Picture Placeholder 7"/>
          <p:cNvSpPr>
            <a:spLocks noGrp="1"/>
          </p:cNvSpPr>
          <p:nvPr>
            <p:ph type="pic" sz="quarter" idx="13"/>
          </p:nvPr>
        </p:nvSpPr>
        <p:spPr>
          <a:xfrm>
            <a:off x="284162" y="443754"/>
            <a:ext cx="8574087" cy="4370293"/>
          </a:xfrm>
        </p:spPr>
        <p:txBody>
          <a:bodyPr rtlCol="0">
            <a:normAutofit/>
          </a:bodyPr>
          <a:lstStyle>
            <a:lvl1pPr>
              <a:buNone/>
              <a:defRPr/>
            </a:lvl1pPr>
          </a:lstStyle>
          <a:p>
            <a:pPr lvl="0"/>
            <a:r>
              <a:rPr lang="en-US" noProof="0"/>
              <a:t>Click icon to add picture</a:t>
            </a:r>
            <a:endParaRPr noProof="0"/>
          </a:p>
        </p:txBody>
      </p:sp>
      <p:sp>
        <p:nvSpPr>
          <p:cNvPr id="2" name="Title 1"/>
          <p:cNvSpPr>
            <a:spLocks noGrp="1"/>
          </p:cNvSpPr>
          <p:nvPr>
            <p:ph type="title"/>
          </p:nvPr>
        </p:nvSpPr>
        <p:spPr>
          <a:xfrm>
            <a:off x="430306" y="4814047"/>
            <a:ext cx="7772400" cy="1048871"/>
          </a:xfrm>
          <a:noFill/>
        </p:spPr>
        <p:txBody>
          <a:bodyPr anchor="b"/>
          <a:lstStyle>
            <a:lvl1pPr algn="l">
              <a:defRPr sz="4200" b="0" i="0" cap="none" baseline="0"/>
            </a:lvl1pPr>
          </a:lstStyle>
          <a:p>
            <a:r>
              <a:rPr lang="en-US"/>
              <a:t>Click to edit Master title style</a:t>
            </a:r>
            <a:endParaRPr/>
          </a:p>
        </p:txBody>
      </p:sp>
      <p:sp>
        <p:nvSpPr>
          <p:cNvPr id="3" name="Text Placeholder 2"/>
          <p:cNvSpPr>
            <a:spLocks noGrp="1"/>
          </p:cNvSpPr>
          <p:nvPr>
            <p:ph type="body" idx="1"/>
          </p:nvPr>
        </p:nvSpPr>
        <p:spPr>
          <a:xfrm>
            <a:off x="470647" y="5862918"/>
            <a:ext cx="7732059" cy="403412"/>
          </a:xfrm>
        </p:spPr>
        <p:txBody>
          <a:bodyPr>
            <a:norm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1" name="Date Placeholder 3"/>
          <p:cNvSpPr>
            <a:spLocks noGrp="1"/>
          </p:cNvSpPr>
          <p:nvPr>
            <p:ph type="dt" sz="half" idx="14"/>
          </p:nvPr>
        </p:nvSpPr>
        <p:spPr/>
        <p:txBody>
          <a:bodyPr/>
          <a:lstStyle>
            <a:lvl1pPr>
              <a:defRPr/>
            </a:lvl1pPr>
          </a:lstStyle>
          <a:p>
            <a:pPr>
              <a:defRPr/>
            </a:pPr>
            <a:endParaRPr lang="en-US"/>
          </a:p>
        </p:txBody>
      </p:sp>
      <p:sp>
        <p:nvSpPr>
          <p:cNvPr id="12" name="Footer Placeholder 4"/>
          <p:cNvSpPr>
            <a:spLocks noGrp="1"/>
          </p:cNvSpPr>
          <p:nvPr>
            <p:ph type="ftr" sz="quarter" idx="15"/>
          </p:nvPr>
        </p:nvSpPr>
        <p:spPr/>
        <p:txBody>
          <a:bodyPr/>
          <a:lstStyle>
            <a:lvl1pPr>
              <a:defRPr/>
            </a:lvl1pPr>
          </a:lstStyle>
          <a:p>
            <a:pPr>
              <a:defRPr/>
            </a:pPr>
            <a:endParaRPr lang="en-US"/>
          </a:p>
        </p:txBody>
      </p:sp>
      <p:sp>
        <p:nvSpPr>
          <p:cNvPr id="14" name="Slide Number Placeholder 5"/>
          <p:cNvSpPr>
            <a:spLocks noGrp="1"/>
          </p:cNvSpPr>
          <p:nvPr>
            <p:ph type="sldNum" sz="quarter" idx="16"/>
          </p:nvPr>
        </p:nvSpPr>
        <p:spPr/>
        <p:txBody>
          <a:bodyPr/>
          <a:lstStyle>
            <a:lvl1pPr>
              <a:defRPr/>
            </a:lvl1pPr>
          </a:lstStyle>
          <a:p>
            <a:fld id="{EF750E09-1B44-4F7B-812B-FE6E74839E1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6" name="Group 7"/>
          <p:cNvGrpSpPr>
            <a:grpSpLocks/>
          </p:cNvGrpSpPr>
          <p:nvPr/>
        </p:nvGrpSpPr>
        <p:grpSpPr bwMode="auto">
          <a:xfrm>
            <a:off x="284163" y="1577975"/>
            <a:ext cx="8575675" cy="136525"/>
            <a:chOff x="284163" y="1577847"/>
            <a:chExt cx="8576373" cy="137411"/>
          </a:xfrm>
        </p:grpSpPr>
        <p:sp>
          <p:nvSpPr>
            <p:cNvPr id="7" name="Rectangle 6"/>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8" name="Rectangle 7"/>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0" name="Date Placeholder 4"/>
          <p:cNvSpPr>
            <a:spLocks noGrp="1"/>
          </p:cNvSpPr>
          <p:nvPr>
            <p:ph type="dt" sz="half" idx="10"/>
          </p:nvPr>
        </p:nvSpPr>
        <p:spPr/>
        <p:txBody>
          <a:bodyPr/>
          <a:lstStyle>
            <a:lvl1pPr>
              <a:defRPr/>
            </a:lvl1pPr>
          </a:lstStyle>
          <a:p>
            <a:pPr>
              <a:defRPr/>
            </a:pPr>
            <a:endParaRPr lang="en-US"/>
          </a:p>
        </p:txBody>
      </p:sp>
      <p:sp>
        <p:nvSpPr>
          <p:cNvPr id="11" name="Footer Placeholder 5"/>
          <p:cNvSpPr>
            <a:spLocks noGrp="1"/>
          </p:cNvSpPr>
          <p:nvPr>
            <p:ph type="ftr" sz="quarter" idx="11"/>
          </p:nvPr>
        </p:nvSpPr>
        <p:spPr/>
        <p:txBody>
          <a:bodyPr/>
          <a:lstStyle>
            <a:lvl1pPr>
              <a:defRPr/>
            </a:lvl1pPr>
          </a:lstStyle>
          <a:p>
            <a:pPr>
              <a:defRPr/>
            </a:pPr>
            <a:endParaRPr lang="en-US"/>
          </a:p>
        </p:txBody>
      </p:sp>
      <p:sp>
        <p:nvSpPr>
          <p:cNvPr id="12" name="Slide Number Placeholder 6"/>
          <p:cNvSpPr>
            <a:spLocks noGrp="1"/>
          </p:cNvSpPr>
          <p:nvPr>
            <p:ph type="sldNum" sz="quarter" idx="12"/>
          </p:nvPr>
        </p:nvSpPr>
        <p:spPr/>
        <p:txBody>
          <a:bodyPr/>
          <a:lstStyle>
            <a:lvl1pPr>
              <a:defRPr/>
            </a:lvl1pPr>
          </a:lstStyle>
          <a:p>
            <a:fld id="{DA15DC19-AC0C-4AA3-88A0-6E48B9E7268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8" name="Group 7"/>
          <p:cNvGrpSpPr>
            <a:grpSpLocks/>
          </p:cNvGrpSpPr>
          <p:nvPr/>
        </p:nvGrpSpPr>
        <p:grpSpPr bwMode="auto">
          <a:xfrm>
            <a:off x="284163" y="1577975"/>
            <a:ext cx="8575675" cy="136525"/>
            <a:chOff x="284163" y="1577847"/>
            <a:chExt cx="8576373" cy="137411"/>
          </a:xfrm>
        </p:grpSpPr>
        <p:sp>
          <p:nvSpPr>
            <p:cNvPr id="9" name="Rectangle 8"/>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Rectangle 9"/>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Rectangle 10"/>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ts val="32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ts val="3200"/>
              </a:lnSpc>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2" name="Date Placeholder 6"/>
          <p:cNvSpPr>
            <a:spLocks noGrp="1"/>
          </p:cNvSpPr>
          <p:nvPr>
            <p:ph type="dt" sz="half" idx="10"/>
          </p:nvPr>
        </p:nvSpPr>
        <p:spPr/>
        <p:txBody>
          <a:bodyPr/>
          <a:lstStyle>
            <a:lvl1pPr>
              <a:defRPr/>
            </a:lvl1pPr>
          </a:lstStyle>
          <a:p>
            <a:pPr>
              <a:defRPr/>
            </a:pPr>
            <a:endParaRPr lang="en-US"/>
          </a:p>
        </p:txBody>
      </p:sp>
      <p:sp>
        <p:nvSpPr>
          <p:cNvPr id="13" name="Footer Placeholder 7"/>
          <p:cNvSpPr>
            <a:spLocks noGrp="1"/>
          </p:cNvSpPr>
          <p:nvPr>
            <p:ph type="ftr" sz="quarter" idx="11"/>
          </p:nvPr>
        </p:nvSpPr>
        <p:spPr/>
        <p:txBody>
          <a:bodyPr/>
          <a:lstStyle>
            <a:lvl1pPr>
              <a:defRPr/>
            </a:lvl1pPr>
          </a:lstStyle>
          <a:p>
            <a:pPr>
              <a:defRPr/>
            </a:pPr>
            <a:endParaRPr lang="en-US"/>
          </a:p>
        </p:txBody>
      </p:sp>
      <p:sp>
        <p:nvSpPr>
          <p:cNvPr id="14" name="Slide Number Placeholder 8"/>
          <p:cNvSpPr>
            <a:spLocks noGrp="1"/>
          </p:cNvSpPr>
          <p:nvPr>
            <p:ph type="sldNum" sz="quarter" idx="12"/>
          </p:nvPr>
        </p:nvSpPr>
        <p:spPr/>
        <p:txBody>
          <a:bodyPr/>
          <a:lstStyle>
            <a:lvl1pPr>
              <a:defRPr/>
            </a:lvl1pPr>
          </a:lstStyle>
          <a:p>
            <a:fld id="{5B2D1133-6869-43CF-AD24-43D811514DE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p:cNvSpPr/>
          <p:nvPr/>
        </p:nvSpPr>
        <p:spPr>
          <a:xfrm>
            <a:off x="284163" y="455613"/>
            <a:ext cx="8574087" cy="1133475"/>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4" name="Group 7"/>
          <p:cNvGrpSpPr>
            <a:grpSpLocks/>
          </p:cNvGrpSpPr>
          <p:nvPr/>
        </p:nvGrpSpPr>
        <p:grpSpPr bwMode="auto">
          <a:xfrm>
            <a:off x="284163" y="1577975"/>
            <a:ext cx="8575675" cy="136525"/>
            <a:chOff x="284163" y="1577847"/>
            <a:chExt cx="8576373" cy="137411"/>
          </a:xfrm>
        </p:grpSpPr>
        <p:sp>
          <p:nvSpPr>
            <p:cNvPr id="5" name="Rectangle 4"/>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6" name="Rectangle 5"/>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2" name="Title 1"/>
          <p:cNvSpPr>
            <a:spLocks noGrp="1"/>
          </p:cNvSpPr>
          <p:nvPr>
            <p:ph type="title"/>
          </p:nvPr>
        </p:nvSpPr>
        <p:spPr/>
        <p:txBody>
          <a:bodyPr/>
          <a:lstStyle/>
          <a:p>
            <a:r>
              <a:rPr lang="en-US"/>
              <a:t>Click to edit Master title style</a:t>
            </a:r>
            <a:endParaRPr/>
          </a:p>
        </p:txBody>
      </p:sp>
      <p:sp>
        <p:nvSpPr>
          <p:cNvPr id="8" name="Date Placeholder 2"/>
          <p:cNvSpPr>
            <a:spLocks noGrp="1"/>
          </p:cNvSpPr>
          <p:nvPr>
            <p:ph type="dt" sz="half" idx="10"/>
          </p:nvPr>
        </p:nvSpPr>
        <p:spPr/>
        <p:txBody>
          <a:bodyPr/>
          <a:lstStyle>
            <a:lvl1pPr>
              <a:defRPr/>
            </a:lvl1pPr>
          </a:lstStyle>
          <a:p>
            <a:pPr>
              <a:defRPr/>
            </a:pPr>
            <a:endParaRPr lang="en-US"/>
          </a:p>
        </p:txBody>
      </p:sp>
      <p:sp>
        <p:nvSpPr>
          <p:cNvPr id="9" name="Footer Placeholder 3"/>
          <p:cNvSpPr>
            <a:spLocks noGrp="1"/>
          </p:cNvSpPr>
          <p:nvPr>
            <p:ph type="ftr" sz="quarter" idx="11"/>
          </p:nvPr>
        </p:nvSpPr>
        <p:spPr/>
        <p:txBody>
          <a:bodyPr/>
          <a:lstStyle>
            <a:lvl1pPr>
              <a:defRPr/>
            </a:lvl1pPr>
          </a:lstStyle>
          <a:p>
            <a:pPr>
              <a:defRPr/>
            </a:pPr>
            <a:endParaRPr lang="en-US"/>
          </a:p>
        </p:txBody>
      </p:sp>
      <p:sp>
        <p:nvSpPr>
          <p:cNvPr id="10" name="Slide Number Placeholder 4"/>
          <p:cNvSpPr>
            <a:spLocks noGrp="1"/>
          </p:cNvSpPr>
          <p:nvPr>
            <p:ph type="sldNum" sz="quarter" idx="12"/>
          </p:nvPr>
        </p:nvSpPr>
        <p:spPr/>
        <p:txBody>
          <a:bodyPr/>
          <a:lstStyle>
            <a:lvl1pPr>
              <a:defRPr/>
            </a:lvl1pPr>
          </a:lstStyle>
          <a:p>
            <a:fld id="{585F50D0-16EA-4CFB-A81D-7502BC6E45BA}"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6"/>
          <p:cNvGrpSpPr>
            <a:grpSpLocks/>
          </p:cNvGrpSpPr>
          <p:nvPr/>
        </p:nvGrpSpPr>
        <p:grpSpPr bwMode="auto">
          <a:xfrm>
            <a:off x="284163" y="452438"/>
            <a:ext cx="8575675" cy="138112"/>
            <a:chOff x="284163" y="1577847"/>
            <a:chExt cx="8576373" cy="137411"/>
          </a:xfrm>
        </p:grpSpPr>
        <p:sp>
          <p:nvSpPr>
            <p:cNvPr id="3" name="Rectangle 2"/>
            <p:cNvSpPr/>
            <p:nvPr/>
          </p:nvSpPr>
          <p:spPr>
            <a:xfrm>
              <a:off x="284163" y="1577847"/>
              <a:ext cx="160033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4" name="Rectangle 3"/>
            <p:cNvSpPr/>
            <p:nvPr/>
          </p:nvSpPr>
          <p:spPr>
            <a:xfrm>
              <a:off x="1884493" y="1577847"/>
              <a:ext cx="2743423"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Rectangle 4"/>
            <p:cNvSpPr/>
            <p:nvPr/>
          </p:nvSpPr>
          <p:spPr>
            <a:xfrm>
              <a:off x="4626328" y="1577847"/>
              <a:ext cx="4234208"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sp>
        <p:nvSpPr>
          <p:cNvPr id="6" name="Date Placeholder 1"/>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fld id="{F85249E6-72E9-430A-8C00-1069CB978377}"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ext Placeholder 2"/>
          <p:cNvSpPr>
            <a:spLocks noGrp="1"/>
          </p:cNvSpPr>
          <p:nvPr>
            <p:ph type="body" idx="1"/>
          </p:nvPr>
        </p:nvSpPr>
        <p:spPr bwMode="auto">
          <a:xfrm>
            <a:off x="1781175" y="2133600"/>
            <a:ext cx="7077075" cy="3992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794500" y="6437313"/>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100" b="1">
                <a:solidFill>
                  <a:srgbClr val="A6A6A6"/>
                </a:solidFill>
                <a:ea typeface="+mn-ea"/>
              </a:defRPr>
            </a:lvl1pPr>
          </a:lstStyle>
          <a:p>
            <a:pPr>
              <a:defRPr/>
            </a:pPr>
            <a:endParaRPr lang="en-US"/>
          </a:p>
        </p:txBody>
      </p:sp>
      <p:sp>
        <p:nvSpPr>
          <p:cNvPr id="5" name="Footer Placeholder 4"/>
          <p:cNvSpPr>
            <a:spLocks noGrp="1"/>
          </p:cNvSpPr>
          <p:nvPr>
            <p:ph type="ftr" sz="quarter" idx="3"/>
          </p:nvPr>
        </p:nvSpPr>
        <p:spPr>
          <a:xfrm>
            <a:off x="200025" y="6437313"/>
            <a:ext cx="6124575" cy="365125"/>
          </a:xfrm>
          <a:prstGeom prst="rect">
            <a:avLst/>
          </a:prstGeom>
        </p:spPr>
        <p:txBody>
          <a:bodyPr vert="horz" wrap="square" lIns="91440" tIns="45720" rIns="91440" bIns="45720" numCol="1" anchor="ctr" anchorCtr="0" compatLnSpc="1">
            <a:prstTxWarp prst="textNoShape">
              <a:avLst/>
            </a:prstTxWarp>
          </a:bodyPr>
          <a:lstStyle>
            <a:lvl1pPr>
              <a:defRPr sz="1100" b="1">
                <a:solidFill>
                  <a:srgbClr val="A6A6A6"/>
                </a:solidFill>
                <a:ea typeface="+mn-ea"/>
              </a:defRPr>
            </a:lvl1pPr>
          </a:lstStyle>
          <a:p>
            <a:pPr>
              <a:defRPr/>
            </a:pPr>
            <a:endParaRPr lang="en-US"/>
          </a:p>
        </p:txBody>
      </p:sp>
      <p:sp>
        <p:nvSpPr>
          <p:cNvPr id="6" name="Slide Number Placeholder 5"/>
          <p:cNvSpPr>
            <a:spLocks noGrp="1"/>
          </p:cNvSpPr>
          <p:nvPr>
            <p:ph type="sldNum" sz="quarter" idx="4"/>
          </p:nvPr>
        </p:nvSpPr>
        <p:spPr>
          <a:xfrm>
            <a:off x="8305800" y="166688"/>
            <a:ext cx="631825" cy="360362"/>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262626"/>
                </a:solidFill>
              </a:defRPr>
            </a:lvl1pPr>
          </a:lstStyle>
          <a:p>
            <a:fld id="{F6B5A69E-DFB4-4CE9-9483-291019B9CA0E}" type="slidenum">
              <a:rPr lang="en-US"/>
              <a:pPr/>
              <a:t>‹#›</a:t>
            </a:fld>
            <a:endParaRPr lang="en-US"/>
          </a:p>
        </p:txBody>
      </p:sp>
      <p:sp>
        <p:nvSpPr>
          <p:cNvPr id="2" name="Title Placeholder 1"/>
          <p:cNvSpPr>
            <a:spLocks noGrp="1"/>
          </p:cNvSpPr>
          <p:nvPr>
            <p:ph type="title"/>
          </p:nvPr>
        </p:nvSpPr>
        <p:spPr>
          <a:xfrm>
            <a:off x="284163" y="630238"/>
            <a:ext cx="8574087" cy="968375"/>
          </a:xfrm>
          <a:prstGeom prst="rect">
            <a:avLst/>
          </a:prstGeom>
          <a:solidFill>
            <a:schemeClr val="tx1">
              <a:lumMod val="85000"/>
              <a:lumOff val="15000"/>
              <a:alpha val="70000"/>
            </a:schemeClr>
          </a:solidFill>
        </p:spPr>
        <p:txBody>
          <a:bodyPr vert="horz" wrap="square" lIns="91440" tIns="45720" rIns="91440" bIns="45720" numCol="1" anchor="ctr" anchorCtr="0" compatLnSpc="1">
            <a:prstTxWarp prst="textNoShape">
              <a:avLst/>
            </a:prstTxWarp>
            <a:normAutofit/>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r" rtl="0" eaLnBrk="0" fontAlgn="base" hangingPunct="0">
        <a:spcBef>
          <a:spcPct val="0"/>
        </a:spcBef>
        <a:spcAft>
          <a:spcPct val="0"/>
        </a:spcAft>
        <a:defRPr sz="4200" kern="1200">
          <a:solidFill>
            <a:schemeClr val="bg1"/>
          </a:solidFill>
          <a:latin typeface="+mj-lt"/>
          <a:ea typeface="ＭＳ Ｐゴシック" charset="-128"/>
          <a:cs typeface="ＭＳ Ｐゴシック" charset="-128"/>
        </a:defRPr>
      </a:lvl1pPr>
      <a:lvl2pPr algn="r" rtl="0" eaLnBrk="0" fontAlgn="base" hangingPunct="0">
        <a:spcBef>
          <a:spcPct val="0"/>
        </a:spcBef>
        <a:spcAft>
          <a:spcPct val="0"/>
        </a:spcAft>
        <a:defRPr sz="4200">
          <a:solidFill>
            <a:schemeClr val="bg1"/>
          </a:solidFill>
          <a:latin typeface="Corbel" charset="0"/>
          <a:ea typeface="ＭＳ Ｐゴシック" charset="-128"/>
          <a:cs typeface="ＭＳ Ｐゴシック" charset="-128"/>
        </a:defRPr>
      </a:lvl2pPr>
      <a:lvl3pPr algn="r" rtl="0" eaLnBrk="0" fontAlgn="base" hangingPunct="0">
        <a:spcBef>
          <a:spcPct val="0"/>
        </a:spcBef>
        <a:spcAft>
          <a:spcPct val="0"/>
        </a:spcAft>
        <a:defRPr sz="4200">
          <a:solidFill>
            <a:schemeClr val="bg1"/>
          </a:solidFill>
          <a:latin typeface="Corbel" charset="0"/>
          <a:ea typeface="ＭＳ Ｐゴシック" charset="-128"/>
          <a:cs typeface="ＭＳ Ｐゴシック" charset="-128"/>
        </a:defRPr>
      </a:lvl3pPr>
      <a:lvl4pPr algn="r" rtl="0" eaLnBrk="0" fontAlgn="base" hangingPunct="0">
        <a:spcBef>
          <a:spcPct val="0"/>
        </a:spcBef>
        <a:spcAft>
          <a:spcPct val="0"/>
        </a:spcAft>
        <a:defRPr sz="4200">
          <a:solidFill>
            <a:schemeClr val="bg1"/>
          </a:solidFill>
          <a:latin typeface="Corbel" charset="0"/>
          <a:ea typeface="ＭＳ Ｐゴシック" charset="-128"/>
          <a:cs typeface="ＭＳ Ｐゴシック" charset="-128"/>
        </a:defRPr>
      </a:lvl4pPr>
      <a:lvl5pPr algn="r" rtl="0" eaLnBrk="0" fontAlgn="base" hangingPunct="0">
        <a:spcBef>
          <a:spcPct val="0"/>
        </a:spcBef>
        <a:spcAft>
          <a:spcPct val="0"/>
        </a:spcAft>
        <a:defRPr sz="4200">
          <a:solidFill>
            <a:schemeClr val="bg1"/>
          </a:solidFill>
          <a:latin typeface="Corbel" charset="0"/>
          <a:ea typeface="ＭＳ Ｐゴシック" charset="-128"/>
          <a:cs typeface="ＭＳ Ｐゴシック" charset="-128"/>
        </a:defRPr>
      </a:lvl5pPr>
      <a:lvl6pPr marL="457200" algn="r" rtl="0" fontAlgn="base">
        <a:spcBef>
          <a:spcPct val="0"/>
        </a:spcBef>
        <a:spcAft>
          <a:spcPct val="0"/>
        </a:spcAft>
        <a:defRPr sz="4200">
          <a:solidFill>
            <a:schemeClr val="bg1"/>
          </a:solidFill>
          <a:latin typeface="Corbel" charset="0"/>
          <a:ea typeface="ＭＳ Ｐゴシック" charset="-128"/>
          <a:cs typeface="ＭＳ Ｐゴシック" charset="-128"/>
        </a:defRPr>
      </a:lvl6pPr>
      <a:lvl7pPr marL="914400" algn="r" rtl="0" fontAlgn="base">
        <a:spcBef>
          <a:spcPct val="0"/>
        </a:spcBef>
        <a:spcAft>
          <a:spcPct val="0"/>
        </a:spcAft>
        <a:defRPr sz="4200">
          <a:solidFill>
            <a:schemeClr val="bg1"/>
          </a:solidFill>
          <a:latin typeface="Corbel" charset="0"/>
          <a:ea typeface="ＭＳ Ｐゴシック" charset="-128"/>
          <a:cs typeface="ＭＳ Ｐゴシック" charset="-128"/>
        </a:defRPr>
      </a:lvl7pPr>
      <a:lvl8pPr marL="1371600" algn="r" rtl="0" fontAlgn="base">
        <a:spcBef>
          <a:spcPct val="0"/>
        </a:spcBef>
        <a:spcAft>
          <a:spcPct val="0"/>
        </a:spcAft>
        <a:defRPr sz="4200">
          <a:solidFill>
            <a:schemeClr val="bg1"/>
          </a:solidFill>
          <a:latin typeface="Corbel" charset="0"/>
          <a:ea typeface="ＭＳ Ｐゴシック" charset="-128"/>
          <a:cs typeface="ＭＳ Ｐゴシック" charset="-128"/>
        </a:defRPr>
      </a:lvl8pPr>
      <a:lvl9pPr marL="1828800" algn="r" rtl="0" fontAlgn="base">
        <a:spcBef>
          <a:spcPct val="0"/>
        </a:spcBef>
        <a:spcAft>
          <a:spcPct val="0"/>
        </a:spcAft>
        <a:defRPr sz="4200">
          <a:solidFill>
            <a:schemeClr val="bg1"/>
          </a:solidFill>
          <a:latin typeface="Corbel" charset="0"/>
          <a:ea typeface="ＭＳ Ｐゴシック" charset="-128"/>
          <a:cs typeface="ＭＳ Ｐゴシック" charset="-128"/>
        </a:defRPr>
      </a:lvl9pPr>
    </p:titleStyle>
    <p:bodyStyle>
      <a:lvl1pPr marL="454025" indent="-454025" algn="l" rtl="0" eaLnBrk="0" fontAlgn="base" hangingPunct="0">
        <a:spcBef>
          <a:spcPts val="2000"/>
        </a:spcBef>
        <a:spcAft>
          <a:spcPct val="0"/>
        </a:spcAft>
        <a:buClr>
          <a:srgbClr val="A6A6A6"/>
        </a:buClr>
        <a:buSzPct val="90000"/>
        <a:buFont typeface="Wingdings" pitchFamily="2" charset="2"/>
        <a:buChar char=""/>
        <a:defRPr sz="2400" kern="1200">
          <a:solidFill>
            <a:srgbClr val="262626"/>
          </a:solidFill>
          <a:latin typeface="+mn-lt"/>
          <a:ea typeface="ＭＳ Ｐゴシック" charset="-128"/>
          <a:cs typeface="ＭＳ Ｐゴシック" charset="-128"/>
        </a:defRPr>
      </a:lvl1pPr>
      <a:lvl2pPr marL="914400" indent="-457200" algn="l" rtl="0" eaLnBrk="0" fontAlgn="base" hangingPunct="0">
        <a:spcBef>
          <a:spcPts val="600"/>
        </a:spcBef>
        <a:spcAft>
          <a:spcPct val="0"/>
        </a:spcAft>
        <a:buClr>
          <a:srgbClr val="404040"/>
        </a:buClr>
        <a:buSzPct val="90000"/>
        <a:buFont typeface="Wingdings" pitchFamily="2" charset="2"/>
        <a:buChar char=""/>
        <a:defRPr sz="2200" kern="1200">
          <a:solidFill>
            <a:srgbClr val="262626"/>
          </a:solidFill>
          <a:latin typeface="+mn-lt"/>
          <a:ea typeface="ＭＳ Ｐゴシック" charset="-128"/>
          <a:cs typeface="+mn-cs"/>
        </a:defRPr>
      </a:lvl2pPr>
      <a:lvl3pPr marL="1260475" indent="-346075" algn="l" rtl="0" eaLnBrk="0" fontAlgn="base" hangingPunct="0">
        <a:spcBef>
          <a:spcPts val="600"/>
        </a:spcBef>
        <a:spcAft>
          <a:spcPct val="0"/>
        </a:spcAft>
        <a:buClr>
          <a:srgbClr val="A6A6A6"/>
        </a:buClr>
        <a:buSzPct val="90000"/>
        <a:buFont typeface="Wingdings" pitchFamily="2" charset="2"/>
        <a:buChar char=""/>
        <a:defRPr sz="2000" kern="1200">
          <a:solidFill>
            <a:srgbClr val="262626"/>
          </a:solidFill>
          <a:latin typeface="+mn-lt"/>
          <a:ea typeface="ＭＳ Ｐゴシック" charset="-128"/>
          <a:cs typeface="+mn-cs"/>
        </a:defRPr>
      </a:lvl3pPr>
      <a:lvl4pPr marL="1600200" indent="-339725" algn="l" rtl="0" eaLnBrk="0" fontAlgn="base" hangingPunct="0">
        <a:spcBef>
          <a:spcPts val="600"/>
        </a:spcBef>
        <a:spcAft>
          <a:spcPct val="0"/>
        </a:spcAft>
        <a:buClr>
          <a:srgbClr val="404040"/>
        </a:buClr>
        <a:buSzPct val="90000"/>
        <a:buFont typeface="Wingdings" pitchFamily="2" charset="2"/>
        <a:buChar char=""/>
        <a:defRPr kern="1200">
          <a:solidFill>
            <a:srgbClr val="262626"/>
          </a:solidFill>
          <a:latin typeface="+mn-lt"/>
          <a:ea typeface="ＭＳ Ｐゴシック" charset="-128"/>
          <a:cs typeface="+mn-cs"/>
        </a:defRPr>
      </a:lvl4pPr>
      <a:lvl5pPr marL="1939925" indent="-331788" algn="l" rtl="0" eaLnBrk="0" fontAlgn="base" hangingPunct="0">
        <a:spcBef>
          <a:spcPts val="600"/>
        </a:spcBef>
        <a:spcAft>
          <a:spcPct val="0"/>
        </a:spcAft>
        <a:buClr>
          <a:srgbClr val="A6A6A6"/>
        </a:buClr>
        <a:buSzPct val="90000"/>
        <a:buFont typeface="Wingdings" pitchFamily="2" charset="2"/>
        <a:buChar char=""/>
        <a:defRPr kern="1200">
          <a:solidFill>
            <a:srgbClr val="262626"/>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65918" y="-228600"/>
            <a:ext cx="8564563" cy="2819400"/>
          </a:xfrm>
        </p:spPr>
        <p:txBody>
          <a:bodyPr>
            <a:normAutofit/>
          </a:bodyPr>
          <a:lstStyle/>
          <a:p>
            <a:pPr algn="ctr"/>
            <a:r>
              <a:rPr lang="en-US" sz="4400" b="1" dirty="0">
                <a:ea typeface="ＭＳ Ｐゴシック" charset="-128"/>
              </a:rPr>
              <a:t>The Power of K</a:t>
            </a:r>
            <a:br>
              <a:rPr lang="en-US" sz="3400" dirty="0">
                <a:ea typeface="ＭＳ Ｐゴシック" charset="-128"/>
              </a:rPr>
            </a:br>
            <a:r>
              <a:rPr lang="en-US" sz="2700" i="1" dirty="0">
                <a:ea typeface="ＭＳ Ｐゴシック" charset="-128"/>
              </a:rPr>
              <a:t>NC Kindergarten Teacher Leader Initiative</a:t>
            </a:r>
            <a:br>
              <a:rPr lang="en-US" sz="3400" dirty="0">
                <a:ea typeface="ＭＳ Ｐゴシック" charset="-128"/>
              </a:rPr>
            </a:br>
            <a:endParaRPr lang="en-US" sz="2300" dirty="0">
              <a:solidFill>
                <a:schemeClr val="tx1"/>
              </a:solidFill>
              <a:ea typeface="ＭＳ Ｐゴシック" charset="-128"/>
            </a:endParaRPr>
          </a:p>
        </p:txBody>
      </p:sp>
      <p:sp>
        <p:nvSpPr>
          <p:cNvPr id="2051" name="Rectangle 3"/>
          <p:cNvSpPr>
            <a:spLocks noGrp="1" noChangeArrowheads="1"/>
          </p:cNvSpPr>
          <p:nvPr>
            <p:ph type="subTitle" idx="1"/>
          </p:nvPr>
        </p:nvSpPr>
        <p:spPr>
          <a:xfrm>
            <a:off x="1166813" y="3886200"/>
            <a:ext cx="6757987" cy="1752600"/>
          </a:xfrm>
        </p:spPr>
        <p:txBody>
          <a:bodyPr>
            <a:normAutofit fontScale="25000" lnSpcReduction="20000"/>
          </a:bodyPr>
          <a:lstStyle/>
          <a:p>
            <a:pPr>
              <a:buClr>
                <a:srgbClr val="A6A6A6"/>
              </a:buClr>
            </a:pPr>
            <a:r>
              <a:rPr lang="en-US" sz="100" dirty="0">
                <a:ea typeface="ＭＳ Ｐゴシック" charset="-128"/>
              </a:rPr>
              <a:t>Eva C. Phillips</a:t>
            </a:r>
          </a:p>
          <a:p>
            <a:pPr>
              <a:buClr>
                <a:srgbClr val="A6A6A6"/>
              </a:buClr>
            </a:pPr>
            <a:r>
              <a:rPr lang="en-US" sz="100" dirty="0">
                <a:ea typeface="ＭＳ Ｐゴシック" charset="-128"/>
              </a:rPr>
              <a:t>Amy S. Scrinzi</a:t>
            </a:r>
          </a:p>
          <a:p>
            <a:pPr>
              <a:buClr>
                <a:srgbClr val="A6A6A6"/>
              </a:buClr>
            </a:pPr>
            <a:r>
              <a:rPr lang="en-US" sz="100" dirty="0">
                <a:ea typeface="ＭＳ Ｐゴシック" charset="-128"/>
              </a:rPr>
              <a:t>NC Department of Public Instruction </a:t>
            </a:r>
          </a:p>
          <a:p>
            <a:pPr>
              <a:buClr>
                <a:srgbClr val="A6A6A6"/>
              </a:buClr>
            </a:pPr>
            <a:r>
              <a:rPr lang="en-US" sz="100" dirty="0">
                <a:ea typeface="ＭＳ Ｐゴシック" charset="-128"/>
              </a:rPr>
              <a:t>Office of Early Learning</a:t>
            </a:r>
          </a:p>
        </p:txBody>
      </p:sp>
      <p:pic>
        <p:nvPicPr>
          <p:cNvPr id="19460" name="Picture 2" descr="Power of K color 5"/>
          <p:cNvPicPr>
            <a:picLocks noChangeAspect="1" noChangeArrowheads="1"/>
          </p:cNvPicPr>
          <p:nvPr/>
        </p:nvPicPr>
        <p:blipFill>
          <a:blip r:embed="rId2"/>
          <a:srcRect/>
          <a:stretch>
            <a:fillRect/>
          </a:stretch>
        </p:blipFill>
        <p:spPr bwMode="auto">
          <a:xfrm>
            <a:off x="2209800" y="2590800"/>
            <a:ext cx="4876800" cy="2308225"/>
          </a:xfrm>
          <a:prstGeom prst="rect">
            <a:avLst/>
          </a:prstGeom>
          <a:noFill/>
          <a:ln w="9525">
            <a:noFill/>
            <a:miter lim="800000"/>
            <a:headEnd/>
            <a:tailEnd/>
          </a:ln>
        </p:spPr>
      </p:pic>
      <p:sp>
        <p:nvSpPr>
          <p:cNvPr id="19461" name="TextBox 6"/>
          <p:cNvSpPr txBox="1">
            <a:spLocks noChangeArrowheads="1"/>
          </p:cNvSpPr>
          <p:nvPr/>
        </p:nvSpPr>
        <p:spPr bwMode="auto">
          <a:xfrm>
            <a:off x="457200" y="5029200"/>
            <a:ext cx="8537575" cy="1200150"/>
          </a:xfrm>
          <a:prstGeom prst="rect">
            <a:avLst/>
          </a:prstGeom>
          <a:noFill/>
          <a:ln w="9525">
            <a:noFill/>
            <a:miter lim="800000"/>
            <a:headEnd/>
            <a:tailEnd/>
          </a:ln>
        </p:spPr>
        <p:txBody>
          <a:bodyPr wrap="none">
            <a:spAutoFit/>
          </a:bodyPr>
          <a:lstStyle/>
          <a:p>
            <a:pPr algn="ctr"/>
            <a:r>
              <a:rPr lang="en-US" dirty="0"/>
              <a:t>Dr. Eva C. Phillips					Dr. Amy S. Scrinzi</a:t>
            </a:r>
          </a:p>
          <a:p>
            <a:pPr algn="ctr"/>
            <a:r>
              <a:rPr lang="en-US" dirty="0"/>
              <a:t>NC Department of Public Instruction</a:t>
            </a:r>
          </a:p>
          <a:p>
            <a:pPr algn="ctr"/>
            <a:r>
              <a:rPr lang="en-US" dirty="0"/>
              <a:t>Office of Early Learning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p:txBody>
          <a:bodyPr/>
          <a:lstStyle/>
          <a:p>
            <a:pPr eaLnBrk="1" hangingPunct="1"/>
            <a:r>
              <a:rPr lang="en-US" dirty="0"/>
              <a:t>Intended Outcomes</a:t>
            </a:r>
          </a:p>
        </p:txBody>
      </p:sp>
      <p:sp>
        <p:nvSpPr>
          <p:cNvPr id="28675" name="Content Placeholder 2"/>
          <p:cNvSpPr>
            <a:spLocks noGrp="1"/>
          </p:cNvSpPr>
          <p:nvPr>
            <p:ph idx="1"/>
          </p:nvPr>
        </p:nvSpPr>
        <p:spPr/>
        <p:txBody>
          <a:bodyPr/>
          <a:lstStyle/>
          <a:p>
            <a:pPr eaLnBrk="1" hangingPunct="1">
              <a:lnSpc>
                <a:spcPct val="90000"/>
              </a:lnSpc>
            </a:pPr>
            <a:r>
              <a:rPr lang="en-US" dirty="0"/>
              <a:t>Teacher Leader Initiative</a:t>
            </a:r>
          </a:p>
          <a:p>
            <a:pPr eaLnBrk="1" hangingPunct="1">
              <a:lnSpc>
                <a:spcPct val="90000"/>
              </a:lnSpc>
            </a:pPr>
            <a:endParaRPr lang="en-US" dirty="0"/>
          </a:p>
          <a:p>
            <a:pPr lvl="1" eaLnBrk="1" hangingPunct="1">
              <a:lnSpc>
                <a:spcPct val="90000"/>
              </a:lnSpc>
            </a:pPr>
            <a:r>
              <a:rPr lang="en-US" dirty="0"/>
              <a:t>Create a network of highly qualified, kindergarten teachers across all regions of the state</a:t>
            </a:r>
          </a:p>
          <a:p>
            <a:pPr lvl="1" eaLnBrk="1" hangingPunct="1">
              <a:lnSpc>
                <a:spcPct val="90000"/>
              </a:lnSpc>
            </a:pPr>
            <a:endParaRPr lang="en-US" dirty="0"/>
          </a:p>
          <a:p>
            <a:pPr lvl="1" eaLnBrk="1" hangingPunct="1">
              <a:lnSpc>
                <a:spcPct val="90000"/>
              </a:lnSpc>
            </a:pPr>
            <a:r>
              <a:rPr lang="en-US" dirty="0"/>
              <a:t>Enhance teachers’ pedagogy and leadership skills</a:t>
            </a:r>
          </a:p>
          <a:p>
            <a:pPr lvl="1" eaLnBrk="1" hangingPunct="1">
              <a:lnSpc>
                <a:spcPct val="90000"/>
              </a:lnSpc>
            </a:pPr>
            <a:endParaRPr lang="en-US" dirty="0"/>
          </a:p>
          <a:p>
            <a:pPr lvl="1" eaLnBrk="1" hangingPunct="1">
              <a:lnSpc>
                <a:spcPct val="80000"/>
              </a:lnSpc>
            </a:pPr>
            <a:r>
              <a:rPr lang="en-US" dirty="0"/>
              <a:t>Provide kindergarten programs that promote and build upon the NC Kindergarten Position Statement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p:txBody>
          <a:bodyPr/>
          <a:lstStyle/>
          <a:p>
            <a:pPr eaLnBrk="1" hangingPunct="1"/>
            <a:r>
              <a:rPr lang="en-US" dirty="0"/>
              <a:t>Research Says:</a:t>
            </a:r>
          </a:p>
        </p:txBody>
      </p:sp>
      <p:sp>
        <p:nvSpPr>
          <p:cNvPr id="33795" name="Rectangle 3"/>
          <p:cNvSpPr>
            <a:spLocks noGrp="1" noChangeArrowheads="1"/>
          </p:cNvSpPr>
          <p:nvPr>
            <p:ph idx="1"/>
          </p:nvPr>
        </p:nvSpPr>
        <p:spPr>
          <a:xfrm>
            <a:off x="990600" y="1752600"/>
            <a:ext cx="7924800" cy="4876800"/>
          </a:xfrm>
        </p:spPr>
        <p:txBody>
          <a:bodyPr/>
          <a:lstStyle/>
          <a:p>
            <a:pPr eaLnBrk="1" hangingPunct="1">
              <a:lnSpc>
                <a:spcPct val="80000"/>
              </a:lnSpc>
            </a:pPr>
            <a:r>
              <a:rPr lang="en-US" sz="2600" dirty="0"/>
              <a:t>High Quality Professional Development that is most likely to positively affect teacher instruction…</a:t>
            </a:r>
            <a:endParaRPr lang="en-US" sz="1500" dirty="0"/>
          </a:p>
          <a:p>
            <a:pPr eaLnBrk="1" hangingPunct="1">
              <a:lnSpc>
                <a:spcPct val="80000"/>
              </a:lnSpc>
              <a:buFont typeface="Wingdings" pitchFamily="2" charset="2"/>
              <a:buNone/>
            </a:pPr>
            <a:endParaRPr lang="en-US" sz="1500" dirty="0"/>
          </a:p>
          <a:p>
            <a:pPr lvl="1" eaLnBrk="1" hangingPunct="1">
              <a:lnSpc>
                <a:spcPct val="80000"/>
              </a:lnSpc>
            </a:pPr>
            <a:r>
              <a:rPr lang="en-US" dirty="0"/>
              <a:t>Is extended in time, with time built in for practice, coaching, and follow-ups</a:t>
            </a:r>
          </a:p>
          <a:p>
            <a:pPr lvl="1" eaLnBrk="1" hangingPunct="1">
              <a:lnSpc>
                <a:spcPct val="80000"/>
              </a:lnSpc>
            </a:pPr>
            <a:r>
              <a:rPr lang="en-US" dirty="0"/>
              <a:t>Has active learning</a:t>
            </a:r>
          </a:p>
          <a:p>
            <a:pPr lvl="1" eaLnBrk="1" hangingPunct="1">
              <a:lnSpc>
                <a:spcPct val="80000"/>
              </a:lnSpc>
            </a:pPr>
            <a:r>
              <a:rPr lang="en-US" dirty="0"/>
              <a:t>Is focused on specific content and instructional strategies rather than general</a:t>
            </a:r>
          </a:p>
          <a:p>
            <a:pPr lvl="1" eaLnBrk="1" hangingPunct="1">
              <a:lnSpc>
                <a:spcPct val="80000"/>
              </a:lnSpc>
            </a:pPr>
            <a:r>
              <a:rPr lang="en-US" dirty="0"/>
              <a:t>Is embedded within an aligned system and connected to several elements of instruction (assessment, curriculum)</a:t>
            </a:r>
          </a:p>
          <a:p>
            <a:pPr lvl="1" eaLnBrk="1" hangingPunct="1">
              <a:lnSpc>
                <a:spcPct val="80000"/>
              </a:lnSpc>
            </a:pPr>
            <a:r>
              <a:rPr lang="en-US" dirty="0"/>
              <a:t>Has collective participation of educators (grade level/school teams)</a:t>
            </a:r>
          </a:p>
          <a:p>
            <a:pPr lvl="1" eaLnBrk="1" hangingPunct="1">
              <a:lnSpc>
                <a:spcPct val="80000"/>
              </a:lnSpc>
            </a:pPr>
            <a:endParaRPr lang="en-US" sz="1500" i="1" dirty="0"/>
          </a:p>
          <a:p>
            <a:pPr eaLnBrk="1" hangingPunct="1">
              <a:lnSpc>
                <a:spcPct val="80000"/>
              </a:lnSpc>
              <a:buFont typeface="Wingdings" pitchFamily="2" charset="2"/>
              <a:buNone/>
            </a:pPr>
            <a:r>
              <a:rPr lang="en-US" sz="1700" i="1" dirty="0" err="1"/>
              <a:t>MCRel</a:t>
            </a:r>
            <a:r>
              <a:rPr lang="en-US" sz="1700" i="1" dirty="0"/>
              <a:t> Professional Development Analysis, 2005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Leadership</a:t>
            </a:r>
          </a:p>
        </p:txBody>
      </p:sp>
      <p:sp>
        <p:nvSpPr>
          <p:cNvPr id="3" name="Content Placeholder 2"/>
          <p:cNvSpPr>
            <a:spLocks noGrp="1"/>
          </p:cNvSpPr>
          <p:nvPr>
            <p:ph idx="1"/>
          </p:nvPr>
        </p:nvSpPr>
        <p:spPr/>
        <p:txBody>
          <a:bodyPr/>
          <a:lstStyle/>
          <a:p>
            <a:r>
              <a:rPr lang="en-US" i="1" dirty="0"/>
              <a:t>Teacher leadership is the process by which teachers, individually or collectively, influence their colleagues, principals, and other members of the school communities to improve teaching and learning practices with the aim of increased student learning and achievement.</a:t>
            </a:r>
          </a:p>
          <a:p>
            <a:pPr marL="0" indent="0">
              <a:buNone/>
            </a:pPr>
            <a:endParaRPr lang="en-US" dirty="0"/>
          </a:p>
          <a:p>
            <a:pPr marL="0" indent="0">
              <a:buNone/>
            </a:pPr>
            <a:r>
              <a:rPr lang="en-US" sz="2000" i="1" dirty="0"/>
              <a:t>The Center for Comprehensive School Reform and Improvement September 2005</a:t>
            </a:r>
            <a:endParaRPr lang="en-US" sz="2000" dirty="0"/>
          </a:p>
          <a:p>
            <a:endParaRPr lang="en-US" dirty="0"/>
          </a:p>
        </p:txBody>
      </p:sp>
    </p:spTree>
    <p:extLst>
      <p:ext uri="{BB962C8B-B14F-4D97-AF65-F5344CB8AC3E}">
        <p14:creationId xmlns:p14="http://schemas.microsoft.com/office/powerpoint/2010/main" val="1873618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p:txBody>
          <a:bodyPr/>
          <a:lstStyle/>
          <a:p>
            <a:pPr eaLnBrk="1" hangingPunct="1"/>
            <a:r>
              <a:rPr lang="en-US" dirty="0"/>
              <a:t>Teacher Leader Initiative </a:t>
            </a:r>
          </a:p>
        </p:txBody>
      </p:sp>
      <p:sp>
        <p:nvSpPr>
          <p:cNvPr id="31747" name="Content Placeholder 2"/>
          <p:cNvSpPr>
            <a:spLocks noGrp="1"/>
          </p:cNvSpPr>
          <p:nvPr>
            <p:ph idx="1"/>
          </p:nvPr>
        </p:nvSpPr>
        <p:spPr/>
        <p:txBody>
          <a:bodyPr/>
          <a:lstStyle/>
          <a:p>
            <a:pPr eaLnBrk="1" hangingPunct="1"/>
            <a:r>
              <a:rPr lang="en-US" dirty="0"/>
              <a:t>Three-year comprehensive professional development initiative</a:t>
            </a:r>
          </a:p>
          <a:p>
            <a:pPr lvl="1" eaLnBrk="1" hangingPunct="1"/>
            <a:r>
              <a:rPr lang="en-US" dirty="0"/>
              <a:t>By the end of year three, the participants will be recognized as state and local teacher leaders who,</a:t>
            </a:r>
          </a:p>
          <a:p>
            <a:pPr lvl="2" eaLnBrk="1" hangingPunct="1"/>
            <a:r>
              <a:rPr lang="en-US" dirty="0"/>
              <a:t>Understand kindergarten students’ development</a:t>
            </a:r>
          </a:p>
          <a:p>
            <a:pPr lvl="2" eaLnBrk="1" hangingPunct="1"/>
            <a:r>
              <a:rPr lang="en-US" dirty="0"/>
              <a:t>Integrate child development with standards</a:t>
            </a:r>
          </a:p>
          <a:p>
            <a:pPr lvl="2" eaLnBrk="1" hangingPunct="1"/>
            <a:r>
              <a:rPr lang="en-US" dirty="0"/>
              <a:t>Intentionally provide, maintain and advocate for appropriate classroom environments and instructional practices</a:t>
            </a:r>
          </a:p>
          <a:p>
            <a:pPr lvl="2" eaLnBrk="1" hangingPunct="1"/>
            <a:r>
              <a:rPr lang="en-US" dirty="0"/>
              <a:t>Articulate appropriate expectations to families, teachers and administrators</a:t>
            </a:r>
          </a:p>
          <a:p>
            <a:pPr eaLnBrk="1" hangingPunct="1"/>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bwMode="auto"/>
        <p:txBody>
          <a:bodyPr/>
          <a:lstStyle/>
          <a:p>
            <a:pPr eaLnBrk="1" hangingPunct="1"/>
            <a:r>
              <a:rPr lang="en-US" dirty="0"/>
              <a:t>Format</a:t>
            </a:r>
          </a:p>
        </p:txBody>
      </p:sp>
      <p:graphicFrame>
        <p:nvGraphicFramePr>
          <p:cNvPr id="4" name="Content Placeholder 3"/>
          <p:cNvGraphicFramePr>
            <a:graphicFrameLocks noGrp="1"/>
          </p:cNvGraphicFramePr>
          <p:nvPr>
            <p:ph idx="1"/>
          </p:nvPr>
        </p:nvGraphicFramePr>
        <p:xfrm>
          <a:off x="1781175" y="2133600"/>
          <a:ext cx="7077075" cy="399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5"/>
          <p:cNvSpPr>
            <a:spLocks noGrp="1"/>
          </p:cNvSpPr>
          <p:nvPr>
            <p:ph type="title"/>
          </p:nvPr>
        </p:nvSpPr>
        <p:spPr bwMode="auto"/>
        <p:txBody>
          <a:bodyPr/>
          <a:lstStyle/>
          <a:p>
            <a:pPr eaLnBrk="1" hangingPunct="1"/>
            <a:r>
              <a:rPr lang="en-US"/>
              <a:t>Planning Year</a:t>
            </a:r>
          </a:p>
        </p:txBody>
      </p:sp>
      <p:graphicFrame>
        <p:nvGraphicFramePr>
          <p:cNvPr id="4" name="Content Placeholder 3"/>
          <p:cNvGraphicFramePr>
            <a:graphicFrameLocks noGrp="1"/>
          </p:cNvGraphicFramePr>
          <p:nvPr>
            <p:ph sz="half" idx="1"/>
          </p:nvPr>
        </p:nvGraphicFramePr>
        <p:xfrm>
          <a:off x="403225" y="2151063"/>
          <a:ext cx="3932238" cy="397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ontent Placeholder 6"/>
          <p:cNvSpPr>
            <a:spLocks noGrp="1"/>
          </p:cNvSpPr>
          <p:nvPr>
            <p:ph sz="half" idx="2"/>
          </p:nvPr>
        </p:nvSpPr>
        <p:spPr>
          <a:xfrm>
            <a:off x="4778375" y="1905000"/>
            <a:ext cx="3932238" cy="4953000"/>
          </a:xfrm>
        </p:spPr>
        <p:txBody>
          <a:bodyPr>
            <a:normAutofit fontScale="92500" lnSpcReduction="10000"/>
          </a:bodyPr>
          <a:lstStyle/>
          <a:p>
            <a:pPr eaLnBrk="1" hangingPunct="1">
              <a:lnSpc>
                <a:spcPct val="80000"/>
              </a:lnSpc>
            </a:pPr>
            <a:r>
              <a:rPr lang="en-US" sz="1500" b="1" dirty="0"/>
              <a:t>Identified Need/Research</a:t>
            </a:r>
          </a:p>
          <a:p>
            <a:pPr lvl="1" eaLnBrk="1" hangingPunct="1">
              <a:lnSpc>
                <a:spcPct val="80000"/>
              </a:lnSpc>
            </a:pPr>
            <a:r>
              <a:rPr lang="en-US" sz="1400" dirty="0"/>
              <a:t>Kindergarten Task Force Meeting</a:t>
            </a:r>
          </a:p>
          <a:p>
            <a:pPr lvl="1" eaLnBrk="1" hangingPunct="1">
              <a:lnSpc>
                <a:spcPct val="80000"/>
              </a:lnSpc>
            </a:pPr>
            <a:r>
              <a:rPr lang="en-US" sz="1400" dirty="0"/>
              <a:t>Professional Development Research</a:t>
            </a:r>
          </a:p>
          <a:p>
            <a:pPr lvl="1" eaLnBrk="1" hangingPunct="1">
              <a:lnSpc>
                <a:spcPct val="80000"/>
              </a:lnSpc>
            </a:pPr>
            <a:r>
              <a:rPr lang="en-US" sz="1400" dirty="0"/>
              <a:t>Researched PD Initiatives</a:t>
            </a:r>
          </a:p>
          <a:p>
            <a:pPr lvl="1" eaLnBrk="1" hangingPunct="1">
              <a:lnSpc>
                <a:spcPct val="80000"/>
              </a:lnSpc>
            </a:pPr>
            <a:r>
              <a:rPr lang="en-US" sz="1400" dirty="0"/>
              <a:t>Researched Teacher Leadership</a:t>
            </a:r>
          </a:p>
          <a:p>
            <a:pPr eaLnBrk="1" hangingPunct="1">
              <a:lnSpc>
                <a:spcPct val="80000"/>
              </a:lnSpc>
            </a:pPr>
            <a:r>
              <a:rPr lang="en-US" sz="1500" b="1" dirty="0"/>
              <a:t>Built Infrastructure</a:t>
            </a:r>
          </a:p>
          <a:p>
            <a:pPr lvl="1" eaLnBrk="1" hangingPunct="1">
              <a:lnSpc>
                <a:spcPct val="80000"/>
              </a:lnSpc>
            </a:pPr>
            <a:r>
              <a:rPr lang="en-US" sz="1400" dirty="0"/>
              <a:t>Pursued Approval &amp; Funding</a:t>
            </a:r>
          </a:p>
          <a:p>
            <a:pPr lvl="1" eaLnBrk="1" hangingPunct="1">
              <a:lnSpc>
                <a:spcPct val="80000"/>
              </a:lnSpc>
            </a:pPr>
            <a:r>
              <a:rPr lang="en-US" sz="1400" dirty="0"/>
              <a:t>Established  Work Group &amp; Think Tank</a:t>
            </a:r>
          </a:p>
          <a:p>
            <a:pPr lvl="1" eaLnBrk="1" hangingPunct="1">
              <a:lnSpc>
                <a:spcPct val="80000"/>
              </a:lnSpc>
            </a:pPr>
            <a:r>
              <a:rPr lang="en-US" sz="1400" dirty="0"/>
              <a:t>Utilized BK Consortium Partnerships</a:t>
            </a:r>
          </a:p>
          <a:p>
            <a:pPr lvl="1" eaLnBrk="1" hangingPunct="1">
              <a:lnSpc>
                <a:spcPct val="80000"/>
              </a:lnSpc>
            </a:pPr>
            <a:r>
              <a:rPr lang="en-US" sz="1400" dirty="0"/>
              <a:t>SBE Endorsement of NC Position Paper</a:t>
            </a:r>
          </a:p>
          <a:p>
            <a:pPr eaLnBrk="1" hangingPunct="1">
              <a:lnSpc>
                <a:spcPct val="80000"/>
              </a:lnSpc>
            </a:pPr>
            <a:r>
              <a:rPr lang="en-US" sz="1500" b="1" dirty="0"/>
              <a:t>Planned Strategically</a:t>
            </a:r>
          </a:p>
          <a:p>
            <a:pPr lvl="1" eaLnBrk="1" hangingPunct="1">
              <a:lnSpc>
                <a:spcPct val="80000"/>
              </a:lnSpc>
            </a:pPr>
            <a:r>
              <a:rPr lang="en-US" sz="1400" dirty="0"/>
              <a:t>Based on TEAM Project</a:t>
            </a:r>
          </a:p>
          <a:p>
            <a:pPr lvl="1" eaLnBrk="1" hangingPunct="1">
              <a:lnSpc>
                <a:spcPct val="80000"/>
              </a:lnSpc>
            </a:pPr>
            <a:r>
              <a:rPr lang="en-US" sz="1400" dirty="0"/>
              <a:t>Established Outcomes</a:t>
            </a:r>
          </a:p>
          <a:p>
            <a:pPr lvl="1" eaLnBrk="1" hangingPunct="1">
              <a:lnSpc>
                <a:spcPct val="80000"/>
              </a:lnSpc>
            </a:pPr>
            <a:r>
              <a:rPr lang="en-US" sz="1400" dirty="0"/>
              <a:t>Mapped 3-Year Goals</a:t>
            </a:r>
          </a:p>
          <a:p>
            <a:pPr lvl="1" eaLnBrk="1" hangingPunct="1">
              <a:lnSpc>
                <a:spcPct val="80000"/>
              </a:lnSpc>
            </a:pPr>
            <a:r>
              <a:rPr lang="en-US" sz="1400" dirty="0"/>
              <a:t>Planned Year One</a:t>
            </a:r>
          </a:p>
          <a:p>
            <a:pPr lvl="1" eaLnBrk="1" hangingPunct="1">
              <a:lnSpc>
                <a:spcPct val="80000"/>
              </a:lnSpc>
            </a:pPr>
            <a:r>
              <a:rPr lang="en-US" sz="1400" dirty="0"/>
              <a:t>Evaluation</a:t>
            </a:r>
          </a:p>
          <a:p>
            <a:pPr eaLnBrk="1" hangingPunct="1">
              <a:lnSpc>
                <a:spcPct val="80000"/>
              </a:lnSpc>
            </a:pPr>
            <a:r>
              <a:rPr lang="en-US" sz="1500" b="1" dirty="0"/>
              <a:t>Launched Initiative</a:t>
            </a:r>
          </a:p>
          <a:p>
            <a:pPr lvl="1" eaLnBrk="1" hangingPunct="1">
              <a:lnSpc>
                <a:spcPct val="80000"/>
              </a:lnSpc>
            </a:pPr>
            <a:r>
              <a:rPr lang="en-US" sz="1400" dirty="0"/>
              <a:t>Application</a:t>
            </a:r>
          </a:p>
          <a:p>
            <a:pPr lvl="1" eaLnBrk="1" hangingPunct="1">
              <a:lnSpc>
                <a:spcPct val="80000"/>
              </a:lnSpc>
            </a:pPr>
            <a:r>
              <a:rPr lang="en-US" sz="1400" dirty="0"/>
              <a:t>Teachers Selected</a:t>
            </a:r>
          </a:p>
          <a:p>
            <a:pPr lvl="1" eaLnBrk="1" hangingPunct="1">
              <a:lnSpc>
                <a:spcPct val="80000"/>
              </a:lnSpc>
            </a:pPr>
            <a:endParaRPr lang="en-US" sz="1400" dirty="0"/>
          </a:p>
          <a:p>
            <a:pPr lvl="2" eaLnBrk="1" hangingPunct="1">
              <a:lnSpc>
                <a:spcPct val="80000"/>
              </a:lnSpc>
            </a:pPr>
            <a:endParaRPr lang="en-US" sz="13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p:txBody>
          <a:bodyPr/>
          <a:lstStyle/>
          <a:p>
            <a:pPr eaLnBrk="1" hangingPunct="1"/>
            <a:r>
              <a:rPr lang="en-US" dirty="0"/>
              <a:t>Teacher Leader Initiative </a:t>
            </a:r>
          </a:p>
        </p:txBody>
      </p:sp>
      <p:sp>
        <p:nvSpPr>
          <p:cNvPr id="31747" name="Content Placeholder 2"/>
          <p:cNvSpPr>
            <a:spLocks noGrp="1"/>
          </p:cNvSpPr>
          <p:nvPr>
            <p:ph idx="1"/>
          </p:nvPr>
        </p:nvSpPr>
        <p:spPr>
          <a:xfrm>
            <a:off x="1781175" y="2133600"/>
            <a:ext cx="7077075" cy="4953000"/>
          </a:xfrm>
        </p:spPr>
        <p:txBody>
          <a:bodyPr/>
          <a:lstStyle/>
          <a:p>
            <a:pPr eaLnBrk="1" hangingPunct="1"/>
            <a:r>
              <a:rPr lang="en-US" dirty="0"/>
              <a:t>Application </a:t>
            </a:r>
          </a:p>
          <a:p>
            <a:pPr lvl="1" eaLnBrk="1" hangingPunct="1"/>
            <a:r>
              <a:rPr lang="en-US" dirty="0"/>
              <a:t>General Information</a:t>
            </a:r>
          </a:p>
          <a:p>
            <a:pPr lvl="2" eaLnBrk="1" hangingPunct="1"/>
            <a:r>
              <a:rPr lang="en-US" dirty="0"/>
              <a:t>Teaching Experience</a:t>
            </a:r>
          </a:p>
          <a:p>
            <a:pPr lvl="1" eaLnBrk="1" hangingPunct="1"/>
            <a:r>
              <a:rPr lang="en-US" dirty="0"/>
              <a:t>Questions</a:t>
            </a:r>
          </a:p>
          <a:p>
            <a:pPr lvl="2" eaLnBrk="1" hangingPunct="1"/>
            <a:r>
              <a:rPr lang="en-US" dirty="0"/>
              <a:t>5 Mandatory, 1 Optional</a:t>
            </a:r>
          </a:p>
          <a:p>
            <a:pPr lvl="2" eaLnBrk="1" hangingPunct="1"/>
            <a:r>
              <a:rPr lang="en-US" dirty="0"/>
              <a:t>3 References</a:t>
            </a:r>
          </a:p>
          <a:p>
            <a:pPr lvl="1" eaLnBrk="1" hangingPunct="1"/>
            <a:r>
              <a:rPr lang="en-US" dirty="0"/>
              <a:t>Commitment Signatures</a:t>
            </a:r>
          </a:p>
          <a:p>
            <a:pPr lvl="2" eaLnBrk="1" hangingPunct="1"/>
            <a:r>
              <a:rPr lang="en-US" dirty="0"/>
              <a:t>Principal, District Office</a:t>
            </a:r>
          </a:p>
          <a:p>
            <a:pPr lvl="2" eaLnBrk="1" hangingPunct="1"/>
            <a:r>
              <a:rPr lang="en-US" dirty="0"/>
              <a:t>Teacher</a:t>
            </a:r>
          </a:p>
          <a:p>
            <a:pPr lvl="2" eaLnBrk="1" hangingPunct="1"/>
            <a:r>
              <a:rPr lang="en-US" dirty="0"/>
              <a:t>DPI</a:t>
            </a:r>
          </a:p>
        </p:txBody>
      </p:sp>
    </p:spTree>
    <p:extLst>
      <p:ext uri="{BB962C8B-B14F-4D97-AF65-F5344CB8AC3E}">
        <p14:creationId xmlns:p14="http://schemas.microsoft.com/office/powerpoint/2010/main" val="1452308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a:t>
            </a:r>
          </a:p>
        </p:txBody>
      </p:sp>
      <p:graphicFrame>
        <p:nvGraphicFramePr>
          <p:cNvPr id="4" name="Content Placeholder 3"/>
          <p:cNvGraphicFramePr>
            <a:graphicFrameLocks noGrp="1"/>
          </p:cNvGraphicFramePr>
          <p:nvPr>
            <p:ph idx="1"/>
          </p:nvPr>
        </p:nvGraphicFramePr>
        <p:xfrm>
          <a:off x="2082482" y="2311241"/>
          <a:ext cx="6474460" cy="3637280"/>
        </p:xfrm>
        <a:graphic>
          <a:graphicData uri="http://schemas.openxmlformats.org/drawingml/2006/table">
            <a:tbl>
              <a:tblPr>
                <a:tableStyleId>{5C22544A-7EE6-4342-B048-85BDC9FD1C3A}</a:tableStyleId>
              </a:tblPr>
              <a:tblGrid>
                <a:gridCol w="4699000">
                  <a:extLst>
                    <a:ext uri="{9D8B030D-6E8A-4147-A177-3AD203B41FA5}">
                      <a16:colId xmlns:a16="http://schemas.microsoft.com/office/drawing/2014/main" val="20000"/>
                    </a:ext>
                  </a:extLst>
                </a:gridCol>
                <a:gridCol w="1086485">
                  <a:extLst>
                    <a:ext uri="{9D8B030D-6E8A-4147-A177-3AD203B41FA5}">
                      <a16:colId xmlns:a16="http://schemas.microsoft.com/office/drawing/2014/main" val="20001"/>
                    </a:ext>
                  </a:extLst>
                </a:gridCol>
                <a:gridCol w="688975">
                  <a:extLst>
                    <a:ext uri="{9D8B030D-6E8A-4147-A177-3AD203B41FA5}">
                      <a16:colId xmlns:a16="http://schemas.microsoft.com/office/drawing/2014/main" val="20002"/>
                    </a:ext>
                  </a:extLst>
                </a:gridCol>
              </a:tblGrid>
              <a:tr h="386080">
                <a:tc>
                  <a:txBody>
                    <a:bodyPr/>
                    <a:lstStyle/>
                    <a:p>
                      <a:pPr marL="0" marR="0" algn="ctr">
                        <a:spcBef>
                          <a:spcPts val="0"/>
                        </a:spcBef>
                        <a:spcAft>
                          <a:spcPts val="0"/>
                        </a:spcAft>
                        <a:tabLst>
                          <a:tab pos="2743200" algn="ctr"/>
                          <a:tab pos="5486400" algn="r"/>
                          <a:tab pos="457200" algn="l"/>
                        </a:tabLst>
                      </a:pPr>
                      <a:r>
                        <a:rPr lang="en-US" sz="1200" cap="all">
                          <a:effectLst/>
                        </a:rPr>
                        <a:t>Application Questions</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Max. # Pages</a:t>
                      </a:r>
                    </a:p>
                    <a:p>
                      <a:pPr marL="0" marR="0" algn="ctr">
                        <a:spcBef>
                          <a:spcPts val="0"/>
                        </a:spcBef>
                        <a:spcAft>
                          <a:spcPts val="0"/>
                        </a:spcAft>
                        <a:tabLst>
                          <a:tab pos="2743200" algn="ctr"/>
                          <a:tab pos="5486400" algn="r"/>
                          <a:tab pos="457200" algn="l"/>
                        </a:tabLst>
                      </a:pPr>
                      <a:r>
                        <a:rPr lang="en-US" sz="800">
                          <a:effectLst/>
                        </a:rPr>
                        <a:t>(double-spaced)</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 Points</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0"/>
                  </a:ext>
                </a:extLst>
              </a:tr>
              <a:tr h="386080">
                <a:tc>
                  <a:txBody>
                    <a:bodyPr/>
                    <a:lstStyle/>
                    <a:p>
                      <a:pPr marL="0" marR="0">
                        <a:spcBef>
                          <a:spcPts val="0"/>
                        </a:spcBef>
                        <a:spcAft>
                          <a:spcPts val="0"/>
                        </a:spcAft>
                        <a:tabLst>
                          <a:tab pos="2743200" algn="ctr"/>
                          <a:tab pos="5486400" algn="r"/>
                          <a:tab pos="457200" algn="l"/>
                        </a:tabLst>
                      </a:pPr>
                      <a:r>
                        <a:rPr lang="en-US" sz="1200">
                          <a:effectLst/>
                        </a:rPr>
                        <a:t>1.  What is your educational background? </a:t>
                      </a:r>
                      <a:r>
                        <a:rPr lang="en-US" sz="800">
                          <a:effectLst/>
                        </a:rPr>
                        <a:t>(Include college experience and certifications, including National Board Certification)  </a:t>
                      </a:r>
                      <a:r>
                        <a:rPr lang="en-US" sz="1200">
                          <a:effectLst/>
                        </a:rPr>
                        <a:t>What special honors and/or recognitions have you received?</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1"/>
                  </a:ext>
                </a:extLst>
              </a:tr>
              <a:tr h="386080">
                <a:tc>
                  <a:txBody>
                    <a:bodyPr/>
                    <a:lstStyle/>
                    <a:p>
                      <a:pPr marL="0" marR="0">
                        <a:spcBef>
                          <a:spcPts val="0"/>
                        </a:spcBef>
                        <a:spcAft>
                          <a:spcPts val="0"/>
                        </a:spcAft>
                        <a:tabLst>
                          <a:tab pos="2743200" algn="ctr"/>
                          <a:tab pos="5486400" algn="r"/>
                          <a:tab pos="457200" algn="l"/>
                        </a:tabLst>
                      </a:pPr>
                      <a:r>
                        <a:rPr lang="en-US" sz="1200">
                          <a:effectLst/>
                        </a:rPr>
                        <a:t>2.  Finish this statement:  Kindergarten children learn best when…</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20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2"/>
                  </a:ext>
                </a:extLst>
              </a:tr>
              <a:tr h="386080">
                <a:tc>
                  <a:txBody>
                    <a:bodyPr/>
                    <a:lstStyle/>
                    <a:p>
                      <a:pPr marL="0" marR="0">
                        <a:spcBef>
                          <a:spcPts val="0"/>
                        </a:spcBef>
                        <a:spcAft>
                          <a:spcPts val="0"/>
                        </a:spcAft>
                        <a:tabLst>
                          <a:tab pos="2743200" algn="ctr"/>
                          <a:tab pos="5486400" algn="r"/>
                          <a:tab pos="457200" algn="l"/>
                        </a:tabLst>
                      </a:pPr>
                      <a:r>
                        <a:rPr lang="en-US" sz="1200">
                          <a:effectLst/>
                        </a:rPr>
                        <a:t>3. Describe a typical day in your kindergarten classroom.</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2</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20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3"/>
                  </a:ext>
                </a:extLst>
              </a:tr>
              <a:tr h="386080">
                <a:tc>
                  <a:txBody>
                    <a:bodyPr/>
                    <a:lstStyle/>
                    <a:p>
                      <a:pPr marL="0" marR="0">
                        <a:spcBef>
                          <a:spcPts val="0"/>
                        </a:spcBef>
                        <a:spcAft>
                          <a:spcPts val="0"/>
                        </a:spcAft>
                        <a:tabLst>
                          <a:tab pos="2743200" algn="ctr"/>
                          <a:tab pos="5486400" algn="r"/>
                          <a:tab pos="457200" algn="l"/>
                        </a:tabLst>
                      </a:pPr>
                      <a:r>
                        <a:rPr lang="en-US" sz="1200">
                          <a:effectLst/>
                        </a:rPr>
                        <a:t>4. List your leadership roles and/or experiences within the last 5 years. </a:t>
                      </a:r>
                      <a:r>
                        <a:rPr lang="en-US" sz="800">
                          <a:effectLst/>
                        </a:rPr>
                        <a:t>(Professional organizations and community involvement may be included here).  </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4"/>
                  </a:ext>
                </a:extLst>
              </a:tr>
              <a:tr h="386080">
                <a:tc>
                  <a:txBody>
                    <a:bodyPr/>
                    <a:lstStyle/>
                    <a:p>
                      <a:pPr marL="0" marR="0">
                        <a:spcBef>
                          <a:spcPts val="0"/>
                        </a:spcBef>
                        <a:spcAft>
                          <a:spcPts val="0"/>
                        </a:spcAft>
                        <a:tabLst>
                          <a:tab pos="2743200" algn="ctr"/>
                          <a:tab pos="5486400" algn="r"/>
                          <a:tab pos="457200" algn="l"/>
                        </a:tabLst>
                      </a:pPr>
                      <a:r>
                        <a:rPr lang="en-US" sz="1200">
                          <a:effectLst/>
                        </a:rPr>
                        <a:t>5.  Explain your interest in becoming a Kindergarten Teacher Leader.  </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5"/>
                  </a:ext>
                </a:extLst>
              </a:tr>
              <a:tr h="386080">
                <a:tc>
                  <a:txBody>
                    <a:bodyPr/>
                    <a:lstStyle/>
                    <a:p>
                      <a:pPr marL="0" marR="0">
                        <a:spcBef>
                          <a:spcPts val="0"/>
                        </a:spcBef>
                        <a:spcAft>
                          <a:spcPts val="0"/>
                        </a:spcAft>
                        <a:tabLst>
                          <a:tab pos="2743200" algn="ctr"/>
                          <a:tab pos="5486400" algn="r"/>
                          <a:tab pos="457200" algn="l"/>
                        </a:tabLst>
                      </a:pPr>
                      <a:r>
                        <a:rPr lang="en-US" sz="1200">
                          <a:effectLst/>
                        </a:rPr>
                        <a:t>6. Please share any other information that would help the selection committee get to know you as a kindergarten teacher. (OPTIONAL)</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6"/>
                  </a:ext>
                </a:extLst>
              </a:tr>
              <a:tr h="386080">
                <a:tc>
                  <a:txBody>
                    <a:bodyPr/>
                    <a:lstStyle/>
                    <a:p>
                      <a:pPr marL="0" marR="0">
                        <a:spcBef>
                          <a:spcPts val="0"/>
                        </a:spcBef>
                        <a:spcAft>
                          <a:spcPts val="0"/>
                        </a:spcAft>
                        <a:tabLst>
                          <a:tab pos="2743200" algn="ctr"/>
                          <a:tab pos="5486400" algn="r"/>
                          <a:tab pos="457200" algn="l"/>
                        </a:tabLst>
                      </a:pPr>
                      <a:r>
                        <a:rPr lang="en-US" sz="1200">
                          <a:effectLst/>
                        </a:rPr>
                        <a:t>7.  Provide 3 letters of recommendation. </a:t>
                      </a:r>
                      <a:r>
                        <a:rPr lang="en-US" sz="800">
                          <a:effectLst/>
                        </a:rPr>
                        <a:t>(1 letter from an administrator, 1 letter from a parent, 1 letter from a colleague)</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3</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30</a:t>
                      </a:r>
                      <a:endParaRPr lang="en-US" sz="1200">
                        <a:effectLst/>
                        <a:latin typeface="Times"/>
                        <a:ea typeface="Times"/>
                        <a:cs typeface="Times New Roman"/>
                      </a:endParaRPr>
                    </a:p>
                  </a:txBody>
                  <a:tcPr marL="68580" marR="68580" marT="0" marB="0"/>
                </a:tc>
                <a:extLst>
                  <a:ext uri="{0D108BD9-81ED-4DB2-BD59-A6C34878D82A}">
                    <a16:rowId xmlns:a16="http://schemas.microsoft.com/office/drawing/2014/main" val="10007"/>
                  </a:ext>
                </a:extLst>
              </a:tr>
              <a:tr h="386080">
                <a:tc>
                  <a:txBody>
                    <a:bodyPr/>
                    <a:lstStyle/>
                    <a:p>
                      <a:pPr marL="0" marR="0" algn="ctr">
                        <a:spcBef>
                          <a:spcPts val="0"/>
                        </a:spcBef>
                        <a:spcAft>
                          <a:spcPts val="0"/>
                        </a:spcAft>
                        <a:tabLst>
                          <a:tab pos="2743200" algn="ctr"/>
                          <a:tab pos="5486400" algn="r"/>
                          <a:tab pos="457200" algn="l"/>
                        </a:tabLst>
                      </a:pPr>
                      <a:r>
                        <a:rPr lang="en-US" sz="1200">
                          <a:effectLst/>
                        </a:rPr>
                        <a:t>TOTAL</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a:effectLst/>
                        </a:rPr>
                        <a:t>10</a:t>
                      </a:r>
                      <a:endParaRPr lang="en-US" sz="1200">
                        <a:effectLst/>
                        <a:latin typeface="Times"/>
                        <a:ea typeface="Times"/>
                        <a:cs typeface="Times New Roman"/>
                      </a:endParaRPr>
                    </a:p>
                  </a:txBody>
                  <a:tcPr marL="68580" marR="68580" marT="0" marB="0"/>
                </a:tc>
                <a:tc>
                  <a:txBody>
                    <a:bodyPr/>
                    <a:lstStyle/>
                    <a:p>
                      <a:pPr marL="0" marR="0" algn="ctr">
                        <a:spcBef>
                          <a:spcPts val="0"/>
                        </a:spcBef>
                        <a:spcAft>
                          <a:spcPts val="0"/>
                        </a:spcAft>
                        <a:tabLst>
                          <a:tab pos="2743200" algn="ctr"/>
                          <a:tab pos="5486400" algn="r"/>
                          <a:tab pos="457200" algn="l"/>
                        </a:tabLst>
                      </a:pPr>
                      <a:r>
                        <a:rPr lang="en-US" sz="1200" dirty="0">
                          <a:effectLst/>
                        </a:rPr>
                        <a:t>100</a:t>
                      </a:r>
                      <a:endParaRPr lang="en-US" sz="1200" dirty="0">
                        <a:effectLst/>
                        <a:latin typeface="Times"/>
                        <a:ea typeface="Times"/>
                        <a:cs typeface="Times New Roman"/>
                      </a:endParaRPr>
                    </a:p>
                  </a:txBody>
                  <a:tcPr marL="68580" marR="68580"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953651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District &amp; Principal Commitment</a:t>
            </a:r>
          </a:p>
        </p:txBody>
      </p:sp>
      <p:sp>
        <p:nvSpPr>
          <p:cNvPr id="3" name="Content Placeholder 2"/>
          <p:cNvSpPr>
            <a:spLocks noGrp="1"/>
          </p:cNvSpPr>
          <p:nvPr>
            <p:ph idx="1"/>
          </p:nvPr>
        </p:nvSpPr>
        <p:spPr/>
        <p:txBody>
          <a:bodyPr>
            <a:normAutofit fontScale="62500" lnSpcReduction="20000"/>
          </a:bodyPr>
          <a:lstStyle/>
          <a:p>
            <a:pPr lvl="0"/>
            <a:r>
              <a:rPr lang="en-US" dirty="0"/>
              <a:t>Approve professional leave for a total of 5 days during each of the 2007-2010 school years.</a:t>
            </a:r>
          </a:p>
          <a:p>
            <a:pPr lvl="0"/>
            <a:r>
              <a:rPr lang="en-US" dirty="0"/>
              <a:t>Approve professional leave (if required) to attend a 4-day July institute during each of the 2007-2010 school years.</a:t>
            </a:r>
          </a:p>
          <a:p>
            <a:pPr lvl="0"/>
            <a:r>
              <a:rPr lang="en-US" dirty="0"/>
              <a:t>Attend a half-day Kindergarten Teacher Leader annual celebration meeting.</a:t>
            </a:r>
          </a:p>
          <a:p>
            <a:pPr lvl="0"/>
            <a:r>
              <a:rPr lang="en-US" dirty="0"/>
              <a:t>Consider using the expertise of the kindergarten teacher leaders as professional resources in order to achieve district and regional goals by offering opportunities to participate with district committees, provide professional development and/or mentor pre-service and ILT teachers. </a:t>
            </a:r>
          </a:p>
          <a:p>
            <a:pPr lvl="0"/>
            <a:r>
              <a:rPr lang="en-US" dirty="0"/>
              <a:t>Consider receiving training on the State Board approved </a:t>
            </a:r>
            <a:r>
              <a:rPr lang="en-US" dirty="0" err="1"/>
              <a:t>PreK</a:t>
            </a:r>
            <a:r>
              <a:rPr lang="en-US" dirty="0"/>
              <a:t>-K Teacher Performance Appraisal Instrument (TPAI), implementing </a:t>
            </a:r>
            <a:r>
              <a:rPr lang="en-US" dirty="0" err="1"/>
              <a:t>PreK</a:t>
            </a:r>
            <a:r>
              <a:rPr lang="en-US" dirty="0"/>
              <a:t>-K TPAI in the Kindergarten Teacher Leader classroom in lieu of the current K-5 TPAI, and incorporating the kindergarten teacher leader goals into the existing school/district Individualized Growth Plan (IGP). </a:t>
            </a:r>
          </a:p>
          <a:p>
            <a:endParaRPr lang="en-US" dirty="0"/>
          </a:p>
        </p:txBody>
      </p:sp>
    </p:spTree>
    <p:extLst>
      <p:ext uri="{BB962C8B-B14F-4D97-AF65-F5344CB8AC3E}">
        <p14:creationId xmlns:p14="http://schemas.microsoft.com/office/powerpoint/2010/main" val="264548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Commitment</a:t>
            </a:r>
          </a:p>
        </p:txBody>
      </p:sp>
      <p:sp>
        <p:nvSpPr>
          <p:cNvPr id="3" name="Content Placeholder 2"/>
          <p:cNvSpPr>
            <a:spLocks noGrp="1"/>
          </p:cNvSpPr>
          <p:nvPr>
            <p:ph idx="1"/>
          </p:nvPr>
        </p:nvSpPr>
        <p:spPr/>
        <p:txBody>
          <a:bodyPr>
            <a:normAutofit fontScale="92500" lnSpcReduction="20000"/>
          </a:bodyPr>
          <a:lstStyle/>
          <a:p>
            <a:pPr lvl="0"/>
            <a:r>
              <a:rPr lang="en-US" dirty="0"/>
              <a:t>Participate in each Teacher Leader opportunity by maintaining full attendance and participation during each of the 2007-2010 school years.</a:t>
            </a:r>
          </a:p>
          <a:p>
            <a:pPr lvl="0"/>
            <a:r>
              <a:rPr lang="en-US" dirty="0"/>
              <a:t>Work with administration in the implementation of the </a:t>
            </a:r>
            <a:r>
              <a:rPr lang="en-US" dirty="0" err="1"/>
              <a:t>PreK</a:t>
            </a:r>
            <a:r>
              <a:rPr lang="en-US" dirty="0"/>
              <a:t>-K TPAI for all personal observations, identify personal and professional goals, and incorporate these into the existing IGP used by the school/district.</a:t>
            </a:r>
          </a:p>
          <a:p>
            <a:pPr lvl="0"/>
            <a:r>
              <a:rPr lang="en-US" dirty="0"/>
              <a:t>Maintain communication with the school principal regarding the teacher leader project and express interest to the school, district, and/or region regarding membership on committees and/or leading professional development (when applicable). </a:t>
            </a:r>
          </a:p>
          <a:p>
            <a:endParaRPr lang="en-US" dirty="0"/>
          </a:p>
        </p:txBody>
      </p:sp>
    </p:spTree>
    <p:extLst>
      <p:ext uri="{BB962C8B-B14F-4D97-AF65-F5344CB8AC3E}">
        <p14:creationId xmlns:p14="http://schemas.microsoft.com/office/powerpoint/2010/main" val="17600514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p:txBody>
          <a:bodyPr/>
          <a:lstStyle/>
          <a:p>
            <a:pPr eaLnBrk="1" hangingPunct="1"/>
            <a:r>
              <a:rPr lang="en-US" dirty="0"/>
              <a:t>Agenda</a:t>
            </a:r>
          </a:p>
        </p:txBody>
      </p:sp>
      <p:sp>
        <p:nvSpPr>
          <p:cNvPr id="20483" name="Rectangle 3"/>
          <p:cNvSpPr>
            <a:spLocks noGrp="1" noChangeArrowheads="1"/>
          </p:cNvSpPr>
          <p:nvPr>
            <p:ph idx="1"/>
          </p:nvPr>
        </p:nvSpPr>
        <p:spPr>
          <a:xfrm>
            <a:off x="914400" y="1905000"/>
            <a:ext cx="7077075" cy="4953000"/>
          </a:xfrm>
        </p:spPr>
        <p:txBody>
          <a:bodyPr>
            <a:normAutofit fontScale="70000" lnSpcReduction="20000"/>
          </a:bodyPr>
          <a:lstStyle/>
          <a:p>
            <a:pPr eaLnBrk="1" hangingPunct="1"/>
            <a:r>
              <a:rPr lang="en-US" sz="2400" b="1" dirty="0"/>
              <a:t>Why K?</a:t>
            </a:r>
          </a:p>
          <a:p>
            <a:pPr eaLnBrk="1" hangingPunct="1"/>
            <a:r>
              <a:rPr lang="en-US" sz="2400" b="1" i="1" dirty="0"/>
              <a:t>Power of K </a:t>
            </a:r>
            <a:r>
              <a:rPr lang="en-US" sz="2400" b="1" dirty="0"/>
              <a:t>Overview</a:t>
            </a:r>
          </a:p>
          <a:p>
            <a:pPr lvl="1" eaLnBrk="1" hangingPunct="1"/>
            <a:r>
              <a:rPr lang="en-US" dirty="0"/>
              <a:t>Planning Structure &amp; Timeline</a:t>
            </a:r>
          </a:p>
          <a:p>
            <a:pPr lvl="1" eaLnBrk="1" hangingPunct="1"/>
            <a:r>
              <a:rPr lang="en-US" dirty="0"/>
              <a:t>Purpose &amp; Goals</a:t>
            </a:r>
          </a:p>
          <a:p>
            <a:pPr eaLnBrk="1" hangingPunct="1"/>
            <a:r>
              <a:rPr lang="en-US" b="1" dirty="0"/>
              <a:t>NC Position Paper</a:t>
            </a:r>
          </a:p>
          <a:p>
            <a:pPr eaLnBrk="1" hangingPunct="1"/>
            <a:r>
              <a:rPr lang="en-US" b="1" dirty="0"/>
              <a:t>Teacher Leader Initiative</a:t>
            </a:r>
          </a:p>
          <a:p>
            <a:pPr lvl="1" eaLnBrk="1" hangingPunct="1"/>
            <a:r>
              <a:rPr lang="en-US" dirty="0"/>
              <a:t>Format and Structure</a:t>
            </a:r>
          </a:p>
          <a:p>
            <a:pPr lvl="2" eaLnBrk="1" hangingPunct="1"/>
            <a:r>
              <a:rPr lang="en-US" dirty="0"/>
              <a:t>Timeline</a:t>
            </a:r>
          </a:p>
          <a:p>
            <a:pPr lvl="2" eaLnBrk="1" hangingPunct="1"/>
            <a:r>
              <a:rPr lang="en-US" dirty="0"/>
              <a:t>Components</a:t>
            </a:r>
          </a:p>
          <a:p>
            <a:pPr lvl="1" eaLnBrk="1" hangingPunct="1"/>
            <a:r>
              <a:rPr lang="en-US" sz="2200" dirty="0"/>
              <a:t>Commitments</a:t>
            </a:r>
          </a:p>
          <a:p>
            <a:pPr lvl="1" eaLnBrk="1" hangingPunct="1"/>
            <a:r>
              <a:rPr lang="en-US" dirty="0"/>
              <a:t>Evaluation</a:t>
            </a:r>
          </a:p>
          <a:p>
            <a:pPr lvl="1" eaLnBrk="1" hangingPunct="1"/>
            <a:r>
              <a:rPr lang="en-US" dirty="0"/>
              <a:t>Funding</a:t>
            </a:r>
          </a:p>
          <a:p>
            <a:pPr lvl="1" eaLnBrk="1" hangingPunct="1"/>
            <a:r>
              <a:rPr lang="en-US" dirty="0"/>
              <a:t>Things to Consider</a:t>
            </a:r>
          </a:p>
          <a:p>
            <a:pPr lvl="1" eaLnBrk="1" hangingPunct="1"/>
            <a:r>
              <a:rPr lang="en-US" dirty="0"/>
              <a:t>Successes</a:t>
            </a:r>
          </a:p>
          <a:p>
            <a:pPr lvl="1" eaLnBrk="1" hangingPunct="1"/>
            <a:r>
              <a:rPr lang="en-US" dirty="0"/>
              <a:t>In Their Own Words</a:t>
            </a:r>
          </a:p>
          <a:p>
            <a:pPr lvl="1" eaLnBrk="1" hangingPunct="1"/>
            <a:r>
              <a:rPr lang="en-US" dirty="0"/>
              <a:t>Next Steps</a:t>
            </a:r>
          </a:p>
          <a:p>
            <a:pPr lvl="1" eaLnBrk="1" hangingPunct="1"/>
            <a:endParaRPr lang="en-US" sz="2200" dirty="0"/>
          </a:p>
          <a:p>
            <a:pPr eaLnBrk="1" hangingPunct="1"/>
            <a:endParaRPr lang="en-US" sz="2800" dirty="0"/>
          </a:p>
        </p:txBody>
      </p:sp>
      <p:pic>
        <p:nvPicPr>
          <p:cNvPr id="5" name="Picture 4" descr="Power of K 1"/>
          <p:cNvPicPr>
            <a:picLocks noChangeAspect="1" noChangeArrowheads="1"/>
          </p:cNvPicPr>
          <p:nvPr/>
        </p:nvPicPr>
        <p:blipFill>
          <a:blip r:embed="rId2"/>
          <a:srcRect/>
          <a:stretch>
            <a:fillRect/>
          </a:stretch>
        </p:blipFill>
        <p:spPr bwMode="auto">
          <a:xfrm>
            <a:off x="5388568" y="3429000"/>
            <a:ext cx="2841032" cy="1106243"/>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DPI Project Commitment</a:t>
            </a:r>
          </a:p>
        </p:txBody>
      </p:sp>
      <p:sp>
        <p:nvSpPr>
          <p:cNvPr id="3" name="Content Placeholder 2"/>
          <p:cNvSpPr>
            <a:spLocks noGrp="1"/>
          </p:cNvSpPr>
          <p:nvPr>
            <p:ph idx="1"/>
          </p:nvPr>
        </p:nvSpPr>
        <p:spPr>
          <a:xfrm>
            <a:off x="1781175" y="2133600"/>
            <a:ext cx="7077075" cy="4724400"/>
          </a:xfrm>
        </p:spPr>
        <p:txBody>
          <a:bodyPr>
            <a:normAutofit fontScale="62500" lnSpcReduction="20000"/>
          </a:bodyPr>
          <a:lstStyle/>
          <a:p>
            <a:pPr lvl="0"/>
            <a:r>
              <a:rPr lang="en-US" dirty="0"/>
              <a:t>Provide current, effective and engaging long-term professional development and high-quality professional materials and resources during each of the 2007-2010 school years. </a:t>
            </a:r>
          </a:p>
          <a:p>
            <a:pPr lvl="0"/>
            <a:r>
              <a:rPr lang="en-US" dirty="0"/>
              <a:t>Provide CEUs for each of the professional development meetings.  </a:t>
            </a:r>
          </a:p>
          <a:p>
            <a:pPr lvl="0"/>
            <a:r>
              <a:rPr lang="en-US" dirty="0"/>
              <a:t>Provide financial support:</a:t>
            </a:r>
          </a:p>
          <a:p>
            <a:pPr lvl="1"/>
            <a:r>
              <a:rPr lang="en-US" dirty="0"/>
              <a:t>Teacher stipend for attending each professional development meeting not held on a school day during each of the 2007-2010 school years.</a:t>
            </a:r>
          </a:p>
          <a:p>
            <a:pPr lvl="1"/>
            <a:r>
              <a:rPr lang="en-US" dirty="0"/>
              <a:t>Lodging, food, and travel reimbursement for each summer institute and professional development meeting during each of the 2007-2010 school years.</a:t>
            </a:r>
          </a:p>
          <a:p>
            <a:pPr lvl="1"/>
            <a:r>
              <a:rPr lang="en-US" dirty="0"/>
              <a:t>Substitute reimbursement for each summer institute (if required) and seasonal professional development meetings during the 2007-2010 school years.</a:t>
            </a:r>
          </a:p>
          <a:p>
            <a:pPr lvl="0"/>
            <a:r>
              <a:rPr lang="en-US" dirty="0"/>
              <a:t>Provide ongoing communication to administrators of all teacher leaders, such as </a:t>
            </a:r>
            <a:r>
              <a:rPr lang="en-US" dirty="0" err="1"/>
              <a:t>PreK</a:t>
            </a:r>
            <a:r>
              <a:rPr lang="en-US" dirty="0"/>
              <a:t>-K TPAI training availability.</a:t>
            </a:r>
          </a:p>
          <a:p>
            <a:pPr lvl="0"/>
            <a:r>
              <a:rPr lang="en-US" dirty="0"/>
              <a:t>Provide an annual celebration meeting for teacher leaders with administrators, highlighting growth and successes in each represented district and region.</a:t>
            </a:r>
          </a:p>
        </p:txBody>
      </p:sp>
    </p:spTree>
    <p:extLst>
      <p:ext uri="{BB962C8B-B14F-4D97-AF65-F5344CB8AC3E}">
        <p14:creationId xmlns:p14="http://schemas.microsoft.com/office/powerpoint/2010/main" val="128994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p:txBody>
          <a:bodyPr/>
          <a:lstStyle/>
          <a:p>
            <a:pPr eaLnBrk="1" hangingPunct="1"/>
            <a:r>
              <a:rPr lang="en-US" dirty="0"/>
              <a:t>Teacher Leader Initiative </a:t>
            </a:r>
          </a:p>
        </p:txBody>
      </p:sp>
      <p:sp>
        <p:nvSpPr>
          <p:cNvPr id="31747" name="Content Placeholder 2"/>
          <p:cNvSpPr>
            <a:spLocks noGrp="1"/>
          </p:cNvSpPr>
          <p:nvPr>
            <p:ph idx="1"/>
          </p:nvPr>
        </p:nvSpPr>
        <p:spPr/>
        <p:txBody>
          <a:bodyPr/>
          <a:lstStyle/>
          <a:p>
            <a:pPr eaLnBrk="1" hangingPunct="1"/>
            <a:r>
              <a:rPr lang="en-US" dirty="0"/>
              <a:t>Application Process</a:t>
            </a:r>
          </a:p>
          <a:p>
            <a:pPr lvl="1" eaLnBrk="1" hangingPunct="1"/>
            <a:r>
              <a:rPr lang="en-US" dirty="0"/>
              <a:t>Letter sent to Superintendents, Charter School Directors, K-5 Central Office Administrators</a:t>
            </a:r>
          </a:p>
          <a:p>
            <a:pPr lvl="1" eaLnBrk="1" hangingPunct="1"/>
            <a:r>
              <a:rPr lang="en-US" dirty="0"/>
              <a:t>Flyer mailed to all Lead K Teachers at each Elementary School in the state</a:t>
            </a:r>
          </a:p>
          <a:p>
            <a:pPr lvl="2" eaLnBrk="1" hangingPunct="1"/>
            <a:r>
              <a:rPr lang="en-US" dirty="0"/>
              <a:t>Application online</a:t>
            </a:r>
          </a:p>
          <a:p>
            <a:pPr lvl="2" eaLnBrk="1" hangingPunct="1"/>
            <a:r>
              <a:rPr lang="en-US" dirty="0"/>
              <a:t>January 2 -February 15, 2007</a:t>
            </a:r>
          </a:p>
        </p:txBody>
      </p:sp>
    </p:spTree>
    <p:extLst>
      <p:ext uri="{BB962C8B-B14F-4D97-AF65-F5344CB8AC3E}">
        <p14:creationId xmlns:p14="http://schemas.microsoft.com/office/powerpoint/2010/main" val="36064776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Teacher Leader Initiative</a:t>
            </a:r>
          </a:p>
        </p:txBody>
      </p:sp>
      <p:sp>
        <p:nvSpPr>
          <p:cNvPr id="3" name="Content Placeholder 2"/>
          <p:cNvSpPr>
            <a:spLocks noGrp="1"/>
          </p:cNvSpPr>
          <p:nvPr>
            <p:ph idx="1"/>
          </p:nvPr>
        </p:nvSpPr>
        <p:spPr/>
        <p:txBody>
          <a:bodyPr/>
          <a:lstStyle/>
          <a:p>
            <a:pPr eaLnBrk="1" hangingPunct="1"/>
            <a:r>
              <a:rPr lang="en-US" dirty="0"/>
              <a:t>219 NC K teacher applicants</a:t>
            </a:r>
          </a:p>
          <a:p>
            <a:pPr eaLnBrk="1" hangingPunct="1"/>
            <a:r>
              <a:rPr lang="en-US" dirty="0"/>
              <a:t>Diverse review committee: Workgroup</a:t>
            </a:r>
          </a:p>
          <a:p>
            <a:pPr lvl="1" eaLnBrk="1" hangingPunct="1"/>
            <a:r>
              <a:rPr lang="en-US" dirty="0"/>
              <a:t>Read by 2 reviewers</a:t>
            </a:r>
          </a:p>
          <a:p>
            <a:pPr lvl="1" eaLnBrk="1" hangingPunct="1"/>
            <a:r>
              <a:rPr lang="en-US" dirty="0"/>
              <a:t>Rubric; Consensus</a:t>
            </a:r>
          </a:p>
          <a:p>
            <a:pPr lvl="1" eaLnBrk="1" hangingPunct="1"/>
            <a:r>
              <a:rPr lang="en-US" dirty="0"/>
              <a:t>WOWs! And Top Scores</a:t>
            </a:r>
          </a:p>
          <a:p>
            <a:pPr eaLnBrk="1" hangingPunct="1"/>
            <a:r>
              <a:rPr lang="en-US" dirty="0"/>
              <a:t>36 NC K teachers were selected </a:t>
            </a:r>
          </a:p>
          <a:p>
            <a:pPr eaLnBrk="1" hangingPunct="1"/>
            <a:r>
              <a:rPr lang="en-US" dirty="0"/>
              <a:t>Represent each region of the state</a:t>
            </a:r>
          </a:p>
        </p:txBody>
      </p:sp>
    </p:spTree>
    <p:extLst>
      <p:ext uri="{BB962C8B-B14F-4D97-AF65-F5344CB8AC3E}">
        <p14:creationId xmlns:p14="http://schemas.microsoft.com/office/powerpoint/2010/main" val="1200451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2"/>
          <p:cNvGraphicFramePr>
            <a:graphicFrameLocks noChangeAspect="1"/>
          </p:cNvGraphicFramePr>
          <p:nvPr/>
        </p:nvGraphicFramePr>
        <p:xfrm>
          <a:off x="304800" y="1835150"/>
          <a:ext cx="8458200" cy="4946650"/>
        </p:xfrm>
        <a:graphic>
          <a:graphicData uri="http://schemas.openxmlformats.org/presentationml/2006/ole">
            <mc:AlternateContent xmlns:mc="http://schemas.openxmlformats.org/markup-compatibility/2006">
              <mc:Choice xmlns:v="urn:schemas-microsoft-com:vml" Requires="v">
                <p:oleObj spid="_x0000_s32799" name="Acrobat Document" r:id="rId3" imgW="7543800" imgH="5829300" progId="AcroExch.Document.7">
                  <p:embed/>
                </p:oleObj>
              </mc:Choice>
              <mc:Fallback>
                <p:oleObj name="Acrobat Document" r:id="rId3" imgW="7543800" imgH="5829300" progId="AcroExch.Document.7">
                  <p:embed/>
                  <p:pic>
                    <p:nvPicPr>
                      <p:cNvPr id="0" name="Picture 27"/>
                      <p:cNvPicPr>
                        <a:picLocks noChangeAspect="1" noChangeArrowheads="1"/>
                      </p:cNvPicPr>
                      <p:nvPr/>
                    </p:nvPicPr>
                    <p:blipFill>
                      <a:blip r:embed="rId4">
                        <a:extLst>
                          <a:ext uri="{28A0092B-C50C-407E-A947-70E740481C1C}">
                            <a14:useLocalDpi xmlns:a14="http://schemas.microsoft.com/office/drawing/2010/main" val="0"/>
                          </a:ext>
                        </a:extLst>
                      </a:blip>
                      <a:srcRect t="31429"/>
                      <a:stretch>
                        <a:fillRect/>
                      </a:stretch>
                    </p:blipFill>
                    <p:spPr bwMode="auto">
                      <a:xfrm>
                        <a:off x="304800" y="1835150"/>
                        <a:ext cx="8458200" cy="494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2771" name="Title 7"/>
          <p:cNvSpPr>
            <a:spLocks noGrp="1"/>
          </p:cNvSpPr>
          <p:nvPr>
            <p:ph type="title"/>
          </p:nvPr>
        </p:nvSpPr>
        <p:spPr bwMode="auto"/>
        <p:txBody>
          <a:bodyPr/>
          <a:lstStyle/>
          <a:p>
            <a:pPr eaLnBrk="1" hangingPunct="1"/>
            <a:r>
              <a:rPr lang="en-US"/>
              <a:t>NC State Board of Ed Regions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Regional Groups</a:t>
            </a:r>
          </a:p>
        </p:txBody>
      </p:sp>
      <p:sp>
        <p:nvSpPr>
          <p:cNvPr id="4" name="Content Placeholder 3"/>
          <p:cNvSpPr>
            <a:spLocks noGrp="1"/>
          </p:cNvSpPr>
          <p:nvPr>
            <p:ph idx="1"/>
          </p:nvPr>
        </p:nvSpPr>
        <p:spPr/>
        <p:txBody>
          <a:bodyPr/>
          <a:lstStyle/>
          <a:p>
            <a:r>
              <a:rPr lang="en-US" dirty="0"/>
              <a:t>Regional Groups</a:t>
            </a:r>
          </a:p>
          <a:p>
            <a:pPr lvl="1"/>
            <a:r>
              <a:rPr lang="en-US" dirty="0"/>
              <a:t>Women of the West</a:t>
            </a:r>
          </a:p>
          <a:p>
            <a:pPr lvl="1"/>
            <a:r>
              <a:rPr lang="en-US" dirty="0" err="1"/>
              <a:t>Kinderellas</a:t>
            </a:r>
            <a:endParaRPr lang="en-US" dirty="0"/>
          </a:p>
          <a:p>
            <a:pPr lvl="1"/>
            <a:r>
              <a:rPr lang="en-US" dirty="0"/>
              <a:t>Capital Ks</a:t>
            </a:r>
          </a:p>
          <a:p>
            <a:pPr lvl="1"/>
            <a:r>
              <a:rPr lang="en-US" dirty="0"/>
              <a:t>Coastal Cuties</a:t>
            </a:r>
          </a:p>
          <a:p>
            <a:r>
              <a:rPr lang="en-US" dirty="0"/>
              <a:t>Designated Facilitator</a:t>
            </a:r>
          </a:p>
          <a:p>
            <a:pPr lvl="1"/>
            <a:r>
              <a:rPr lang="en-US" dirty="0"/>
              <a:t>Think Tank Members</a:t>
            </a:r>
          </a:p>
        </p:txBody>
      </p:sp>
    </p:spTree>
    <p:extLst>
      <p:ext uri="{BB962C8B-B14F-4D97-AF65-F5344CB8AC3E}">
        <p14:creationId xmlns:p14="http://schemas.microsoft.com/office/powerpoint/2010/main" val="19262805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egional Group Susan &amp; Sherry.jpg"/>
          <p:cNvPicPr>
            <a:picLocks noChangeAspect="1"/>
          </p:cNvPicPr>
          <p:nvPr/>
        </p:nvPicPr>
        <p:blipFill>
          <a:blip r:embed="rId2"/>
          <a:srcRect/>
          <a:stretch>
            <a:fillRect/>
          </a:stretch>
        </p:blipFill>
        <p:spPr bwMode="auto">
          <a:xfrm>
            <a:off x="658813" y="1981200"/>
            <a:ext cx="3359150" cy="2205038"/>
          </a:xfrm>
          <a:prstGeom prst="rect">
            <a:avLst/>
          </a:prstGeom>
          <a:noFill/>
          <a:ln w="9525">
            <a:noFill/>
            <a:miter lim="800000"/>
            <a:headEnd/>
            <a:tailEnd/>
          </a:ln>
        </p:spPr>
      </p:pic>
      <p:pic>
        <p:nvPicPr>
          <p:cNvPr id="5" name="Picture 5" descr="Regional Group Capital REV.jpg"/>
          <p:cNvPicPr>
            <a:picLocks noChangeAspect="1"/>
          </p:cNvPicPr>
          <p:nvPr/>
        </p:nvPicPr>
        <p:blipFill>
          <a:blip r:embed="rId3"/>
          <a:srcRect/>
          <a:stretch>
            <a:fillRect/>
          </a:stretch>
        </p:blipFill>
        <p:spPr bwMode="auto">
          <a:xfrm>
            <a:off x="4979988" y="2028825"/>
            <a:ext cx="3503612" cy="2173288"/>
          </a:xfrm>
          <a:prstGeom prst="rect">
            <a:avLst/>
          </a:prstGeom>
          <a:noFill/>
          <a:ln w="9525">
            <a:noFill/>
            <a:miter lim="800000"/>
            <a:headEnd/>
            <a:tailEnd/>
          </a:ln>
        </p:spPr>
      </p:pic>
      <p:pic>
        <p:nvPicPr>
          <p:cNvPr id="6" name="Picture 9" descr="Regional Groups Coastal Cuties.jpg"/>
          <p:cNvPicPr>
            <a:picLocks noChangeAspect="1"/>
          </p:cNvPicPr>
          <p:nvPr/>
        </p:nvPicPr>
        <p:blipFill>
          <a:blip r:embed="rId4"/>
          <a:srcRect/>
          <a:stretch>
            <a:fillRect/>
          </a:stretch>
        </p:blipFill>
        <p:spPr bwMode="auto">
          <a:xfrm>
            <a:off x="658813" y="4191000"/>
            <a:ext cx="3359150" cy="2219325"/>
          </a:xfrm>
          <a:prstGeom prst="rect">
            <a:avLst/>
          </a:prstGeom>
          <a:noFill/>
          <a:ln w="9525">
            <a:noFill/>
            <a:miter lim="800000"/>
            <a:headEnd/>
            <a:tailEnd/>
          </a:ln>
        </p:spPr>
      </p:pic>
      <p:pic>
        <p:nvPicPr>
          <p:cNvPr id="7" name="Picture 8" descr="Regional Groups Mountains Marylee.jpg"/>
          <p:cNvPicPr>
            <a:picLocks noChangeAspect="1"/>
          </p:cNvPicPr>
          <p:nvPr/>
        </p:nvPicPr>
        <p:blipFill>
          <a:blip r:embed="rId5"/>
          <a:srcRect/>
          <a:stretch>
            <a:fillRect/>
          </a:stretch>
        </p:blipFill>
        <p:spPr bwMode="auto">
          <a:xfrm>
            <a:off x="4979988" y="4191000"/>
            <a:ext cx="3503612" cy="2305050"/>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a:t>Regional Groups</a:t>
            </a:r>
          </a:p>
        </p:txBody>
      </p:sp>
      <p:sp>
        <p:nvSpPr>
          <p:cNvPr id="9" name="Content Placeholder 8"/>
          <p:cNvSpPr>
            <a:spLocks noGrp="1"/>
          </p:cNvSpPr>
          <p:nvPr>
            <p:ph idx="1"/>
          </p:nvPr>
        </p:nvSpPr>
        <p:spPr/>
        <p:txBody>
          <a:bodyPr/>
          <a:lstStyle/>
          <a:p>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a:t>
            </a:r>
          </a:p>
        </p:txBody>
      </p:sp>
      <p:sp>
        <p:nvSpPr>
          <p:cNvPr id="3" name="Content Placeholder 2"/>
          <p:cNvSpPr>
            <a:spLocks noGrp="1"/>
          </p:cNvSpPr>
          <p:nvPr>
            <p:ph idx="1"/>
          </p:nvPr>
        </p:nvSpPr>
        <p:spPr/>
        <p:txBody>
          <a:bodyPr/>
          <a:lstStyle/>
          <a:p>
            <a:pPr eaLnBrk="1" hangingPunct="1">
              <a:lnSpc>
                <a:spcPct val="70000"/>
              </a:lnSpc>
            </a:pPr>
            <a:r>
              <a:rPr lang="en-US" sz="2600" dirty="0"/>
              <a:t>Each of the 3 years included:</a:t>
            </a:r>
          </a:p>
          <a:p>
            <a:pPr lvl="1" eaLnBrk="1" hangingPunct="1">
              <a:lnSpc>
                <a:spcPct val="70000"/>
              </a:lnSpc>
            </a:pPr>
            <a:r>
              <a:rPr lang="en-US" b="1" dirty="0"/>
              <a:t>Summer Institute </a:t>
            </a:r>
            <a:r>
              <a:rPr lang="en-US" dirty="0"/>
              <a:t>(plus a final week beginning of year 4)</a:t>
            </a:r>
          </a:p>
          <a:p>
            <a:pPr lvl="1" eaLnBrk="1" hangingPunct="1">
              <a:lnSpc>
                <a:spcPct val="70000"/>
              </a:lnSpc>
            </a:pPr>
            <a:r>
              <a:rPr lang="en-US" b="1" dirty="0"/>
              <a:t>3 two-day Seasonal meetings/trainings</a:t>
            </a:r>
          </a:p>
          <a:p>
            <a:pPr lvl="2" eaLnBrk="1" hangingPunct="1">
              <a:lnSpc>
                <a:spcPct val="70000"/>
              </a:lnSpc>
            </a:pPr>
            <a:r>
              <a:rPr lang="en-US" sz="1900" dirty="0"/>
              <a:t>Weekdays</a:t>
            </a:r>
          </a:p>
          <a:p>
            <a:pPr lvl="1" eaLnBrk="1" hangingPunct="1">
              <a:lnSpc>
                <a:spcPct val="70000"/>
              </a:lnSpc>
            </a:pPr>
            <a:r>
              <a:rPr lang="en-US" b="1" dirty="0">
                <a:solidFill>
                  <a:schemeClr val="tx1"/>
                </a:solidFill>
              </a:rPr>
              <a:t>Reflection &amp; Practice </a:t>
            </a:r>
            <a:r>
              <a:rPr lang="en-US" dirty="0">
                <a:solidFill>
                  <a:schemeClr val="tx1"/>
                </a:solidFill>
              </a:rPr>
              <a:t>(Home Learning)</a:t>
            </a:r>
          </a:p>
          <a:p>
            <a:pPr lvl="1" eaLnBrk="1" hangingPunct="1">
              <a:lnSpc>
                <a:spcPct val="70000"/>
              </a:lnSpc>
            </a:pPr>
            <a:r>
              <a:rPr lang="en-US" b="1" dirty="0"/>
              <a:t>Assessment</a:t>
            </a:r>
          </a:p>
          <a:p>
            <a:pPr lvl="2" eaLnBrk="1" hangingPunct="1">
              <a:lnSpc>
                <a:spcPct val="70000"/>
              </a:lnSpc>
            </a:pPr>
            <a:r>
              <a:rPr lang="en-US" sz="1900" dirty="0"/>
              <a:t>Evaluations</a:t>
            </a:r>
          </a:p>
          <a:p>
            <a:pPr lvl="2" eaLnBrk="1" hangingPunct="1">
              <a:lnSpc>
                <a:spcPct val="70000"/>
              </a:lnSpc>
            </a:pPr>
            <a:r>
              <a:rPr lang="en-US" sz="1900" dirty="0"/>
              <a:t>Surveys</a:t>
            </a:r>
          </a:p>
          <a:p>
            <a:pPr lvl="2" eaLnBrk="1" hangingPunct="1">
              <a:lnSpc>
                <a:spcPct val="70000"/>
              </a:lnSpc>
            </a:pPr>
            <a:r>
              <a:rPr lang="en-US" sz="1900" dirty="0"/>
              <a:t>Participant reflections</a:t>
            </a:r>
          </a:p>
          <a:p>
            <a:pPr lvl="2" eaLnBrk="1" hangingPunct="1">
              <a:lnSpc>
                <a:spcPct val="70000"/>
              </a:lnSpc>
            </a:pPr>
            <a:r>
              <a:rPr lang="en-US" sz="1900" i="1" dirty="0" err="1"/>
              <a:t>FirstSchool</a:t>
            </a:r>
            <a:r>
              <a:rPr lang="en-US" sz="1900" i="1" dirty="0"/>
              <a:t> Snapshot </a:t>
            </a:r>
            <a:r>
              <a:rPr lang="en-US" sz="1900" dirty="0"/>
              <a:t>evaluation (Years 1 &amp; 3)</a:t>
            </a:r>
          </a:p>
          <a:p>
            <a:pPr lvl="2" eaLnBrk="1" hangingPunct="1">
              <a:lnSpc>
                <a:spcPct val="70000"/>
              </a:lnSpc>
            </a:pPr>
            <a:r>
              <a:rPr lang="en-US" sz="1900" dirty="0"/>
              <a:t>Math beliefs, content knowledge &amp; practices</a:t>
            </a:r>
          </a:p>
          <a:p>
            <a:pPr lvl="2" eaLnBrk="1" hangingPunct="1">
              <a:lnSpc>
                <a:spcPct val="70000"/>
              </a:lnSpc>
            </a:pPr>
            <a:r>
              <a:rPr lang="en-US" sz="1900" dirty="0"/>
              <a:t>Year 3 child literacy scores</a:t>
            </a:r>
          </a:p>
        </p:txBody>
      </p:sp>
    </p:spTree>
    <p:extLst>
      <p:ext uri="{BB962C8B-B14F-4D97-AF65-F5344CB8AC3E}">
        <p14:creationId xmlns:p14="http://schemas.microsoft.com/office/powerpoint/2010/main" val="994959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p:txBody>
          <a:bodyPr/>
          <a:lstStyle/>
          <a:p>
            <a:pPr eaLnBrk="1" hangingPunct="1"/>
            <a:r>
              <a:rPr lang="en-US"/>
              <a:t>Year 1, 2, &amp; 3</a:t>
            </a:r>
          </a:p>
        </p:txBody>
      </p:sp>
      <p:graphicFrame>
        <p:nvGraphicFramePr>
          <p:cNvPr id="4" name="Content Placeholder 3"/>
          <p:cNvGraphicFramePr>
            <a:graphicFrameLocks noGrp="1"/>
          </p:cNvGraphicFramePr>
          <p:nvPr>
            <p:ph idx="1"/>
          </p:nvPr>
        </p:nvGraphicFramePr>
        <p:xfrm>
          <a:off x="609600" y="1676400"/>
          <a:ext cx="8305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Essential Components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29141152"/>
              </p:ext>
            </p:extLst>
          </p:nvPr>
        </p:nvGraphicFramePr>
        <p:xfrm>
          <a:off x="1781175" y="2133600"/>
          <a:ext cx="7077075" cy="3992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5198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Components</a:t>
            </a:r>
          </a:p>
        </p:txBody>
      </p:sp>
      <p:sp>
        <p:nvSpPr>
          <p:cNvPr id="9" name="Content Placeholder 8"/>
          <p:cNvSpPr>
            <a:spLocks noGrp="1"/>
          </p:cNvSpPr>
          <p:nvPr>
            <p:ph idx="1"/>
          </p:nvPr>
        </p:nvSpPr>
        <p:spPr/>
        <p:txBody>
          <a:bodyPr>
            <a:normAutofit fontScale="92500" lnSpcReduction="10000"/>
          </a:bodyPr>
          <a:lstStyle/>
          <a:p>
            <a:r>
              <a:rPr lang="en-US" b="1" dirty="0"/>
              <a:t>Relationship &amp; Team Building</a:t>
            </a:r>
          </a:p>
          <a:p>
            <a:pPr lvl="1"/>
            <a:r>
              <a:rPr lang="en-US" dirty="0"/>
              <a:t>Home Visits</a:t>
            </a:r>
          </a:p>
          <a:p>
            <a:pPr lvl="1"/>
            <a:r>
              <a:rPr lang="en-US" dirty="0"/>
              <a:t>Regional Groups</a:t>
            </a:r>
          </a:p>
          <a:p>
            <a:pPr lvl="1"/>
            <a:r>
              <a:rPr lang="en-US" dirty="0"/>
              <a:t>Self- Reflection: journals, </a:t>
            </a:r>
            <a:r>
              <a:rPr lang="en-US" i="1" dirty="0"/>
              <a:t>True Colors</a:t>
            </a:r>
            <a:r>
              <a:rPr lang="en-US" dirty="0"/>
              <a:t>, surveys</a:t>
            </a:r>
          </a:p>
          <a:p>
            <a:pPr lvl="1"/>
            <a:r>
              <a:rPr lang="en-US" dirty="0"/>
              <a:t>Regional Group Projects</a:t>
            </a:r>
          </a:p>
          <a:p>
            <a:pPr lvl="1"/>
            <a:r>
              <a:rPr lang="en-US" dirty="0"/>
              <a:t>Motivational Speakers </a:t>
            </a:r>
          </a:p>
          <a:p>
            <a:pPr lvl="1"/>
            <a:r>
              <a:rPr lang="en-US" dirty="0"/>
              <a:t>Field Trips to classrooms</a:t>
            </a:r>
          </a:p>
          <a:p>
            <a:pPr lvl="1"/>
            <a:r>
              <a:rPr lang="en-US" dirty="0"/>
              <a:t>Celebrations</a:t>
            </a:r>
          </a:p>
          <a:p>
            <a:pPr lvl="2"/>
            <a:r>
              <a:rPr lang="en-US" dirty="0"/>
              <a:t>Good food</a:t>
            </a:r>
          </a:p>
          <a:p>
            <a:pPr lvl="2"/>
            <a:r>
              <a:rPr lang="en-US" dirty="0"/>
              <a:t>Music</a:t>
            </a:r>
          </a:p>
          <a:p>
            <a:pPr lvl="2"/>
            <a:r>
              <a:rPr lang="en-US" dirty="0"/>
              <a:t>Acknowledgements</a:t>
            </a:r>
          </a:p>
          <a:p>
            <a:pPr lvl="1"/>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p:txBody>
          <a:bodyPr/>
          <a:lstStyle/>
          <a:p>
            <a:pPr eaLnBrk="1" hangingPunct="1"/>
            <a:r>
              <a:rPr lang="en-US" dirty="0"/>
              <a:t>Why K?</a:t>
            </a:r>
          </a:p>
        </p:txBody>
      </p:sp>
      <p:sp>
        <p:nvSpPr>
          <p:cNvPr id="21507" name="Content Placeholder 2"/>
          <p:cNvSpPr>
            <a:spLocks noGrp="1"/>
          </p:cNvSpPr>
          <p:nvPr>
            <p:ph idx="1"/>
          </p:nvPr>
        </p:nvSpPr>
        <p:spPr>
          <a:xfrm>
            <a:off x="1066800" y="2133600"/>
            <a:ext cx="7924800" cy="3992563"/>
          </a:xfrm>
        </p:spPr>
        <p:txBody>
          <a:bodyPr/>
          <a:lstStyle/>
          <a:p>
            <a:pPr marL="228600" indent="-228600" eaLnBrk="1" hangingPunct="1">
              <a:lnSpc>
                <a:spcPct val="90000"/>
              </a:lnSpc>
            </a:pPr>
            <a:r>
              <a:rPr lang="en-US" dirty="0"/>
              <a:t>State Board of Education Goal: </a:t>
            </a:r>
            <a:r>
              <a:rPr lang="en-US" i="1" dirty="0"/>
              <a:t>Future Ready Students</a:t>
            </a:r>
          </a:p>
          <a:p>
            <a:pPr marL="228600" indent="-228600" eaLnBrk="1" hangingPunct="1">
              <a:lnSpc>
                <a:spcPct val="90000"/>
              </a:lnSpc>
            </a:pPr>
            <a:r>
              <a:rPr lang="en-US" dirty="0"/>
              <a:t>Universal point of entry for children</a:t>
            </a:r>
          </a:p>
          <a:p>
            <a:pPr marL="228600" indent="-228600" eaLnBrk="1" hangingPunct="1">
              <a:lnSpc>
                <a:spcPct val="90000"/>
              </a:lnSpc>
            </a:pPr>
            <a:r>
              <a:rPr lang="en-US" dirty="0"/>
              <a:t>Provides the foundation for success</a:t>
            </a:r>
          </a:p>
          <a:p>
            <a:pPr marL="228600" indent="-228600" eaLnBrk="1" hangingPunct="1">
              <a:lnSpc>
                <a:spcPct val="90000"/>
              </a:lnSpc>
            </a:pPr>
            <a:r>
              <a:rPr lang="en-US" dirty="0"/>
              <a:t>Public school credibility highest at kindergarten year</a:t>
            </a:r>
          </a:p>
          <a:p>
            <a:pPr marL="228600" indent="-228600" eaLnBrk="1" hangingPunct="1"/>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a:t>
            </a:r>
          </a:p>
        </p:txBody>
      </p:sp>
      <p:sp>
        <p:nvSpPr>
          <p:cNvPr id="3" name="Content Placeholder 2"/>
          <p:cNvSpPr>
            <a:spLocks noGrp="1"/>
          </p:cNvSpPr>
          <p:nvPr>
            <p:ph idx="1"/>
          </p:nvPr>
        </p:nvSpPr>
        <p:spPr/>
        <p:txBody>
          <a:bodyPr/>
          <a:lstStyle/>
          <a:p>
            <a:r>
              <a:rPr lang="en-US" b="1" dirty="0"/>
              <a:t>Content Knowledge</a:t>
            </a:r>
          </a:p>
          <a:p>
            <a:pPr lvl="1"/>
            <a:r>
              <a:rPr lang="en-US" dirty="0"/>
              <a:t>Balance of learning contexts</a:t>
            </a:r>
          </a:p>
          <a:p>
            <a:pPr lvl="2"/>
            <a:r>
              <a:rPr lang="en-US" dirty="0"/>
              <a:t>Presentations by experts</a:t>
            </a:r>
          </a:p>
          <a:p>
            <a:pPr lvl="2"/>
            <a:r>
              <a:rPr lang="en-US" dirty="0"/>
              <a:t>Reflection by teacher leaders</a:t>
            </a:r>
          </a:p>
          <a:p>
            <a:pPr lvl="2"/>
            <a:r>
              <a:rPr lang="en-US" dirty="0"/>
              <a:t>Hands-on Application by teacher leaders</a:t>
            </a:r>
          </a:p>
          <a:p>
            <a:pPr lvl="1"/>
            <a:r>
              <a:rPr lang="en-US" dirty="0"/>
              <a:t>Digging Deeper</a:t>
            </a:r>
          </a:p>
          <a:p>
            <a:pPr lvl="1"/>
            <a:r>
              <a:rPr lang="en-US" dirty="0"/>
              <a:t>Differentiated opportunities</a:t>
            </a:r>
          </a:p>
          <a:p>
            <a:pPr lvl="1"/>
            <a:r>
              <a:rPr lang="en-US" dirty="0"/>
              <a:t>What Do You Believe? (philosophy statements)</a:t>
            </a:r>
          </a:p>
          <a:p>
            <a:pPr lvl="1"/>
            <a:r>
              <a:rPr lang="en-US" dirty="0"/>
              <a:t>Home Learning: Reflection &amp; Practice</a:t>
            </a:r>
          </a:p>
          <a:p>
            <a:pPr lvl="2"/>
            <a:endParaRPr lang="en-US" dirty="0"/>
          </a:p>
          <a:p>
            <a:pPr lvl="2"/>
            <a:endParaRPr lang="en-US" dirty="0"/>
          </a:p>
          <a:p>
            <a:pPr lvl="1"/>
            <a:endParaRPr lang="en-US" dirty="0"/>
          </a:p>
          <a:p>
            <a:pPr lvl="2"/>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a:t>
            </a:r>
          </a:p>
        </p:txBody>
      </p:sp>
      <p:sp>
        <p:nvSpPr>
          <p:cNvPr id="3" name="Content Placeholder 2"/>
          <p:cNvSpPr>
            <a:spLocks noGrp="1"/>
          </p:cNvSpPr>
          <p:nvPr>
            <p:ph idx="1"/>
          </p:nvPr>
        </p:nvSpPr>
        <p:spPr/>
        <p:txBody>
          <a:bodyPr>
            <a:normAutofit fontScale="85000" lnSpcReduction="20000"/>
          </a:bodyPr>
          <a:lstStyle/>
          <a:p>
            <a:r>
              <a:rPr lang="en-US" sz="2800" b="1" dirty="0"/>
              <a:t>Teacher Leadership</a:t>
            </a:r>
          </a:p>
          <a:p>
            <a:pPr lvl="1"/>
            <a:r>
              <a:rPr lang="en-US" dirty="0"/>
              <a:t>Framework</a:t>
            </a:r>
          </a:p>
          <a:p>
            <a:pPr lvl="2"/>
            <a:r>
              <a:rPr lang="en-US" i="1" dirty="0"/>
              <a:t>Awakening the Sleeping Giant</a:t>
            </a:r>
            <a:r>
              <a:rPr lang="en-US" dirty="0"/>
              <a:t>, Moller/</a:t>
            </a:r>
            <a:r>
              <a:rPr lang="en-US" dirty="0" err="1"/>
              <a:t>Katzenmeyer</a:t>
            </a:r>
            <a:endParaRPr lang="en-US" dirty="0"/>
          </a:p>
          <a:p>
            <a:pPr lvl="1"/>
            <a:r>
              <a:rPr lang="en-US" dirty="0"/>
              <a:t>Presentations by experts</a:t>
            </a:r>
          </a:p>
          <a:p>
            <a:pPr lvl="1"/>
            <a:r>
              <a:rPr lang="en-US" dirty="0"/>
              <a:t>Opportunities to practice &amp; develop</a:t>
            </a:r>
          </a:p>
          <a:p>
            <a:pPr lvl="2"/>
            <a:r>
              <a:rPr lang="en-US" dirty="0"/>
              <a:t>Articulation</a:t>
            </a:r>
          </a:p>
          <a:p>
            <a:pPr lvl="2"/>
            <a:r>
              <a:rPr lang="en-US" dirty="0"/>
              <a:t>Documentation of learning</a:t>
            </a:r>
          </a:p>
          <a:p>
            <a:pPr lvl="2"/>
            <a:r>
              <a:rPr lang="en-US" dirty="0"/>
              <a:t>Design &amp; Deliver professional development</a:t>
            </a:r>
          </a:p>
          <a:p>
            <a:pPr lvl="3"/>
            <a:r>
              <a:rPr lang="en-US" dirty="0"/>
              <a:t>Yellow Pages Mini-Sessions</a:t>
            </a:r>
          </a:p>
          <a:p>
            <a:pPr lvl="3"/>
            <a:r>
              <a:rPr lang="en-US" dirty="0"/>
              <a:t>Regional group presentations</a:t>
            </a:r>
          </a:p>
          <a:p>
            <a:pPr lvl="3"/>
            <a:r>
              <a:rPr lang="en-US" dirty="0" err="1"/>
              <a:t>NCaeyc</a:t>
            </a:r>
            <a:r>
              <a:rPr lang="en-US" dirty="0"/>
              <a:t> </a:t>
            </a:r>
          </a:p>
          <a:p>
            <a:pPr lvl="1"/>
            <a:r>
              <a:rPr lang="en-US" dirty="0"/>
              <a:t>Yearly Goal Setting</a:t>
            </a:r>
          </a:p>
          <a:p>
            <a:pPr lvl="1"/>
            <a:r>
              <a:rPr lang="en-US" dirty="0"/>
              <a:t>Home Learning: Reflection &amp; Practice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Components</a:t>
            </a:r>
          </a:p>
        </p:txBody>
      </p:sp>
      <p:sp>
        <p:nvSpPr>
          <p:cNvPr id="3" name="Content Placeholder 2"/>
          <p:cNvSpPr>
            <a:spLocks noGrp="1"/>
          </p:cNvSpPr>
          <p:nvPr>
            <p:ph idx="1"/>
          </p:nvPr>
        </p:nvSpPr>
        <p:spPr/>
        <p:txBody>
          <a:bodyPr>
            <a:normAutofit fontScale="92500" lnSpcReduction="20000"/>
          </a:bodyPr>
          <a:lstStyle/>
          <a:p>
            <a:r>
              <a:rPr lang="en-US" sz="2600" b="1" dirty="0"/>
              <a:t>Connections</a:t>
            </a:r>
          </a:p>
          <a:p>
            <a:pPr lvl="1"/>
            <a:r>
              <a:rPr lang="en-US" dirty="0"/>
              <a:t>Administrators</a:t>
            </a:r>
          </a:p>
          <a:p>
            <a:pPr lvl="2"/>
            <a:r>
              <a:rPr lang="en-US" dirty="0"/>
              <a:t>Administrators’ Day (Principals &amp; Elementary Coordinators)</a:t>
            </a:r>
          </a:p>
          <a:p>
            <a:pPr lvl="3"/>
            <a:r>
              <a:rPr lang="en-US" dirty="0"/>
              <a:t>Spring Meeting</a:t>
            </a:r>
          </a:p>
          <a:p>
            <a:pPr lvl="3"/>
            <a:r>
              <a:rPr lang="en-US" dirty="0"/>
              <a:t>Summer Institute</a:t>
            </a:r>
          </a:p>
          <a:p>
            <a:pPr lvl="2"/>
            <a:r>
              <a:rPr lang="en-US" dirty="0"/>
              <a:t>Always welcome</a:t>
            </a:r>
          </a:p>
          <a:p>
            <a:pPr lvl="2"/>
            <a:r>
              <a:rPr lang="en-US" dirty="0"/>
              <a:t>Goal Setting with their KTL</a:t>
            </a:r>
          </a:p>
          <a:p>
            <a:pPr lvl="1"/>
            <a:r>
              <a:rPr lang="en-US" dirty="0"/>
              <a:t>Partners &amp; Presenters</a:t>
            </a:r>
          </a:p>
          <a:p>
            <a:pPr lvl="2"/>
            <a:r>
              <a:rPr lang="en-US" dirty="0"/>
              <a:t>IHE’s</a:t>
            </a:r>
          </a:p>
          <a:p>
            <a:pPr lvl="2"/>
            <a:r>
              <a:rPr lang="en-US" dirty="0"/>
              <a:t>State Agencies and Organizations</a:t>
            </a:r>
          </a:p>
          <a:p>
            <a:pPr lvl="2"/>
            <a:r>
              <a:rPr lang="en-US" dirty="0"/>
              <a:t>National experts</a:t>
            </a:r>
          </a:p>
          <a:p>
            <a:pPr lvl="2"/>
            <a:r>
              <a:rPr lang="en-US" dirty="0"/>
              <a:t>Frank Porter Graham Child Development Institute</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4"/>
          <p:cNvSpPr>
            <a:spLocks noGrp="1"/>
          </p:cNvSpPr>
          <p:nvPr>
            <p:ph type="title"/>
          </p:nvPr>
        </p:nvSpPr>
        <p:spPr bwMode="auto"/>
        <p:txBody>
          <a:bodyPr/>
          <a:lstStyle/>
          <a:p>
            <a:pPr eaLnBrk="1" hangingPunct="1"/>
            <a:r>
              <a:rPr lang="en-US" dirty="0"/>
              <a:t>Year One</a:t>
            </a:r>
          </a:p>
        </p:txBody>
      </p:sp>
      <p:graphicFrame>
        <p:nvGraphicFramePr>
          <p:cNvPr id="4" name="Content Placeholder 3"/>
          <p:cNvGraphicFramePr>
            <a:graphicFrameLocks noGrp="1"/>
          </p:cNvGraphicFramePr>
          <p:nvPr>
            <p:ph sz="half" idx="1"/>
          </p:nvPr>
        </p:nvGraphicFramePr>
        <p:xfrm>
          <a:off x="403225" y="2151063"/>
          <a:ext cx="3932238" cy="397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a:xfrm>
            <a:off x="4778375" y="2151063"/>
            <a:ext cx="3932238" cy="4402137"/>
          </a:xfrm>
        </p:spPr>
        <p:txBody>
          <a:bodyPr>
            <a:normAutofit fontScale="92500" lnSpcReduction="20000"/>
          </a:bodyPr>
          <a:lstStyle/>
          <a:p>
            <a:pPr eaLnBrk="1" hangingPunct="1">
              <a:lnSpc>
                <a:spcPct val="90000"/>
              </a:lnSpc>
            </a:pPr>
            <a:r>
              <a:rPr lang="en-US" b="1" dirty="0"/>
              <a:t>Content Focus</a:t>
            </a:r>
          </a:p>
          <a:p>
            <a:pPr lvl="1" eaLnBrk="1" hangingPunct="1">
              <a:lnSpc>
                <a:spcPct val="90000"/>
              </a:lnSpc>
            </a:pPr>
            <a:r>
              <a:rPr lang="en-US" dirty="0"/>
              <a:t>Child Development</a:t>
            </a:r>
          </a:p>
          <a:p>
            <a:pPr lvl="1" eaLnBrk="1" hangingPunct="1">
              <a:lnSpc>
                <a:spcPct val="90000"/>
              </a:lnSpc>
            </a:pPr>
            <a:r>
              <a:rPr lang="en-US" dirty="0"/>
              <a:t>DAP</a:t>
            </a:r>
          </a:p>
          <a:p>
            <a:pPr lvl="1" eaLnBrk="1" hangingPunct="1">
              <a:lnSpc>
                <a:spcPct val="90000"/>
              </a:lnSpc>
            </a:pPr>
            <a:r>
              <a:rPr lang="en-US" dirty="0"/>
              <a:t>Play</a:t>
            </a:r>
          </a:p>
          <a:p>
            <a:pPr lvl="1" eaLnBrk="1" hangingPunct="1">
              <a:lnSpc>
                <a:spcPct val="90000"/>
              </a:lnSpc>
            </a:pPr>
            <a:r>
              <a:rPr lang="en-US" dirty="0"/>
              <a:t>Classroom Community</a:t>
            </a:r>
          </a:p>
          <a:p>
            <a:pPr lvl="1" eaLnBrk="1" hangingPunct="1">
              <a:lnSpc>
                <a:spcPct val="90000"/>
              </a:lnSpc>
            </a:pPr>
            <a:r>
              <a:rPr lang="en-US" dirty="0"/>
              <a:t>Classroom Environment</a:t>
            </a:r>
          </a:p>
          <a:p>
            <a:pPr lvl="2" eaLnBrk="1" hangingPunct="1">
              <a:lnSpc>
                <a:spcPct val="90000"/>
              </a:lnSpc>
            </a:pPr>
            <a:r>
              <a:rPr lang="en-US" dirty="0"/>
              <a:t>Learning Centers</a:t>
            </a:r>
          </a:p>
          <a:p>
            <a:pPr lvl="3" eaLnBrk="1" hangingPunct="1">
              <a:lnSpc>
                <a:spcPct val="90000"/>
              </a:lnSpc>
            </a:pPr>
            <a:r>
              <a:rPr lang="en-US" dirty="0"/>
              <a:t>Blocks, Dramatic Play</a:t>
            </a:r>
          </a:p>
          <a:p>
            <a:pPr lvl="1" eaLnBrk="1" hangingPunct="1">
              <a:lnSpc>
                <a:spcPct val="90000"/>
              </a:lnSpc>
            </a:pPr>
            <a:r>
              <a:rPr lang="en-US" dirty="0"/>
              <a:t>Alignment w/Pre-K</a:t>
            </a:r>
          </a:p>
          <a:p>
            <a:pPr eaLnBrk="1" hangingPunct="1">
              <a:lnSpc>
                <a:spcPct val="90000"/>
              </a:lnSpc>
            </a:pPr>
            <a:r>
              <a:rPr lang="en-US" b="1" dirty="0"/>
              <a:t>Leadership Focus</a:t>
            </a:r>
          </a:p>
          <a:p>
            <a:pPr lvl="1" eaLnBrk="1" hangingPunct="1">
              <a:lnSpc>
                <a:spcPct val="90000"/>
              </a:lnSpc>
            </a:pPr>
            <a:r>
              <a:rPr lang="en-US" dirty="0"/>
              <a:t>What is a Teacher Leader?</a:t>
            </a:r>
          </a:p>
          <a:p>
            <a:pPr lvl="1" eaLnBrk="1" hangingPunct="1">
              <a:lnSpc>
                <a:spcPct val="90000"/>
              </a:lnSpc>
            </a:pPr>
            <a:r>
              <a:rPr lang="en-US" dirty="0"/>
              <a:t>I </a:t>
            </a:r>
            <a:r>
              <a:rPr lang="en-US" i="1" dirty="0"/>
              <a:t>AM</a:t>
            </a:r>
            <a:r>
              <a:rPr lang="en-US" dirty="0"/>
              <a:t> a Teacher Leader</a:t>
            </a:r>
          </a:p>
          <a:p>
            <a:pPr lvl="1" eaLnBrk="1" hangingPunct="1">
              <a:lnSpc>
                <a:spcPct val="90000"/>
              </a:lnSpc>
            </a:pPr>
            <a:r>
              <a:rPr lang="en-US" dirty="0"/>
              <a:t>NC Connections</a:t>
            </a:r>
          </a:p>
          <a:p>
            <a:pPr eaLnBrk="1" hangingPunct="1">
              <a:lnSpc>
                <a:spcPct val="90000"/>
              </a:lnSpc>
            </a:pPr>
            <a:r>
              <a:rPr lang="en-US" b="1" dirty="0"/>
              <a:t>Building Relationships &amp; Teams</a:t>
            </a:r>
          </a:p>
          <a:p>
            <a:pPr lvl="2" eaLnBrk="1" hangingPunct="1">
              <a:lnSpc>
                <a:spcPct val="90000"/>
              </a:lnSpc>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4"/>
          <p:cNvSpPr>
            <a:spLocks noGrp="1"/>
          </p:cNvSpPr>
          <p:nvPr>
            <p:ph type="title"/>
          </p:nvPr>
        </p:nvSpPr>
        <p:spPr bwMode="auto"/>
        <p:txBody>
          <a:bodyPr/>
          <a:lstStyle/>
          <a:p>
            <a:pPr eaLnBrk="1" hangingPunct="1"/>
            <a:r>
              <a:rPr lang="en-US"/>
              <a:t>Year Two</a:t>
            </a:r>
          </a:p>
        </p:txBody>
      </p:sp>
      <p:graphicFrame>
        <p:nvGraphicFramePr>
          <p:cNvPr id="4" name="Content Placeholder 3"/>
          <p:cNvGraphicFramePr>
            <a:graphicFrameLocks noGrp="1"/>
          </p:cNvGraphicFramePr>
          <p:nvPr>
            <p:ph sz="half" idx="1"/>
          </p:nvPr>
        </p:nvGraphicFramePr>
        <p:xfrm>
          <a:off x="403225" y="2151063"/>
          <a:ext cx="3932238" cy="397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a:xfrm>
            <a:off x="4800600" y="1905000"/>
            <a:ext cx="3932238" cy="4724400"/>
          </a:xfrm>
        </p:spPr>
        <p:txBody>
          <a:bodyPr>
            <a:normAutofit fontScale="62500" lnSpcReduction="20000"/>
          </a:bodyPr>
          <a:lstStyle/>
          <a:p>
            <a:pPr eaLnBrk="1" hangingPunct="1">
              <a:lnSpc>
                <a:spcPct val="90000"/>
              </a:lnSpc>
            </a:pPr>
            <a:r>
              <a:rPr lang="en-US" sz="2900" b="1" dirty="0"/>
              <a:t>Content Focus</a:t>
            </a:r>
          </a:p>
          <a:p>
            <a:pPr lvl="1" eaLnBrk="1" hangingPunct="1">
              <a:lnSpc>
                <a:spcPct val="90000"/>
              </a:lnSpc>
            </a:pPr>
            <a:r>
              <a:rPr lang="en-US" sz="2600" dirty="0"/>
              <a:t>Literacy</a:t>
            </a:r>
          </a:p>
          <a:p>
            <a:pPr lvl="1" eaLnBrk="1" hangingPunct="1">
              <a:lnSpc>
                <a:spcPct val="90000"/>
              </a:lnSpc>
            </a:pPr>
            <a:r>
              <a:rPr lang="en-US" sz="2600" dirty="0"/>
              <a:t>Integration</a:t>
            </a:r>
          </a:p>
          <a:p>
            <a:pPr lvl="2" eaLnBrk="1" hangingPunct="1">
              <a:lnSpc>
                <a:spcPct val="90000"/>
              </a:lnSpc>
            </a:pPr>
            <a:r>
              <a:rPr lang="en-US" dirty="0"/>
              <a:t>Learning Centers</a:t>
            </a:r>
          </a:p>
          <a:p>
            <a:pPr lvl="3" eaLnBrk="1" hangingPunct="1">
              <a:lnSpc>
                <a:spcPct val="90000"/>
              </a:lnSpc>
            </a:pPr>
            <a:r>
              <a:rPr lang="en-US" dirty="0"/>
              <a:t>Blocks &amp; Dramatic Play</a:t>
            </a:r>
          </a:p>
          <a:p>
            <a:pPr lvl="3" eaLnBrk="1" hangingPunct="1">
              <a:lnSpc>
                <a:spcPct val="90000"/>
              </a:lnSpc>
            </a:pPr>
            <a:r>
              <a:rPr lang="en-US" dirty="0"/>
              <a:t>Reading, Writing</a:t>
            </a:r>
          </a:p>
          <a:p>
            <a:pPr lvl="3" eaLnBrk="1" hangingPunct="1">
              <a:lnSpc>
                <a:spcPct val="90000"/>
              </a:lnSpc>
            </a:pPr>
            <a:r>
              <a:rPr lang="en-US" dirty="0"/>
              <a:t>Creative Art</a:t>
            </a:r>
          </a:p>
          <a:p>
            <a:pPr lvl="1" eaLnBrk="1" hangingPunct="1">
              <a:lnSpc>
                <a:spcPct val="90000"/>
              </a:lnSpc>
            </a:pPr>
            <a:r>
              <a:rPr lang="en-US" sz="2600" dirty="0"/>
              <a:t>Classroom Community</a:t>
            </a:r>
          </a:p>
          <a:p>
            <a:pPr lvl="1" eaLnBrk="1" hangingPunct="1">
              <a:lnSpc>
                <a:spcPct val="90000"/>
              </a:lnSpc>
            </a:pPr>
            <a:r>
              <a:rPr lang="en-US" sz="2600" dirty="0"/>
              <a:t>Play</a:t>
            </a:r>
          </a:p>
          <a:p>
            <a:pPr eaLnBrk="1" hangingPunct="1">
              <a:lnSpc>
                <a:spcPct val="90000"/>
              </a:lnSpc>
            </a:pPr>
            <a:r>
              <a:rPr lang="en-US" sz="2900" b="1" dirty="0"/>
              <a:t>Leadership Focus</a:t>
            </a:r>
          </a:p>
          <a:p>
            <a:pPr lvl="1" eaLnBrk="1" hangingPunct="1">
              <a:lnSpc>
                <a:spcPct val="90000"/>
              </a:lnSpc>
            </a:pPr>
            <a:r>
              <a:rPr lang="en-US" sz="2600" dirty="0"/>
              <a:t>More About Me</a:t>
            </a:r>
          </a:p>
          <a:p>
            <a:pPr lvl="1" eaLnBrk="1" hangingPunct="1">
              <a:lnSpc>
                <a:spcPct val="90000"/>
              </a:lnSpc>
            </a:pPr>
            <a:r>
              <a:rPr lang="en-US" sz="2600" dirty="0"/>
              <a:t>Types of Leadership</a:t>
            </a:r>
          </a:p>
          <a:p>
            <a:pPr lvl="1" eaLnBrk="1" hangingPunct="1">
              <a:lnSpc>
                <a:spcPct val="90000"/>
              </a:lnSpc>
            </a:pPr>
            <a:r>
              <a:rPr lang="en-US" sz="2600" dirty="0"/>
              <a:t>Articulation through Writing &amp; Presenting</a:t>
            </a:r>
          </a:p>
          <a:p>
            <a:pPr lvl="2" eaLnBrk="1" hangingPunct="1">
              <a:lnSpc>
                <a:spcPct val="90000"/>
              </a:lnSpc>
            </a:pPr>
            <a:r>
              <a:rPr lang="en-US" dirty="0"/>
              <a:t>Writing Teams</a:t>
            </a:r>
          </a:p>
          <a:p>
            <a:pPr lvl="2" eaLnBrk="1" hangingPunct="1">
              <a:lnSpc>
                <a:spcPct val="90000"/>
              </a:lnSpc>
            </a:pPr>
            <a:r>
              <a:rPr lang="en-US" dirty="0"/>
              <a:t>Mini-conferences</a:t>
            </a:r>
          </a:p>
          <a:p>
            <a:pPr lvl="2" eaLnBrk="1" hangingPunct="1">
              <a:lnSpc>
                <a:spcPct val="90000"/>
              </a:lnSpc>
            </a:pPr>
            <a:r>
              <a:rPr lang="en-US" dirty="0"/>
              <a:t>NCaeyc Presentations/Participation</a:t>
            </a:r>
          </a:p>
          <a:p>
            <a:pPr eaLnBrk="1" hangingPunct="1">
              <a:lnSpc>
                <a:spcPct val="90000"/>
              </a:lnSpc>
            </a:pPr>
            <a:r>
              <a:rPr lang="en-US" sz="2900" b="1" dirty="0"/>
              <a:t>Strengthening Relationships &amp; Teams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4"/>
          <p:cNvSpPr>
            <a:spLocks noGrp="1"/>
          </p:cNvSpPr>
          <p:nvPr>
            <p:ph type="title"/>
          </p:nvPr>
        </p:nvSpPr>
        <p:spPr bwMode="auto"/>
        <p:txBody>
          <a:bodyPr/>
          <a:lstStyle/>
          <a:p>
            <a:pPr eaLnBrk="1" hangingPunct="1"/>
            <a:r>
              <a:rPr lang="en-US" dirty="0"/>
              <a:t>Year Three</a:t>
            </a:r>
          </a:p>
        </p:txBody>
      </p:sp>
      <p:graphicFrame>
        <p:nvGraphicFramePr>
          <p:cNvPr id="4" name="Content Placeholder 3"/>
          <p:cNvGraphicFramePr>
            <a:graphicFrameLocks noGrp="1"/>
          </p:cNvGraphicFramePr>
          <p:nvPr>
            <p:ph sz="half" idx="1"/>
          </p:nvPr>
        </p:nvGraphicFramePr>
        <p:xfrm>
          <a:off x="403225" y="2151063"/>
          <a:ext cx="3932238" cy="3975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a:xfrm>
            <a:off x="4778374" y="2151063"/>
            <a:ext cx="4365625" cy="4706938"/>
          </a:xfrm>
        </p:spPr>
        <p:txBody>
          <a:bodyPr>
            <a:normAutofit fontScale="77500" lnSpcReduction="20000"/>
          </a:bodyPr>
          <a:lstStyle/>
          <a:p>
            <a:pPr eaLnBrk="1" hangingPunct="1">
              <a:lnSpc>
                <a:spcPct val="80000"/>
              </a:lnSpc>
            </a:pPr>
            <a:r>
              <a:rPr lang="en-US" sz="2900" b="1" dirty="0">
                <a:solidFill>
                  <a:schemeClr val="tx1"/>
                </a:solidFill>
              </a:rPr>
              <a:t>Content Focus</a:t>
            </a:r>
          </a:p>
          <a:p>
            <a:pPr lvl="1" eaLnBrk="1" hangingPunct="1">
              <a:lnSpc>
                <a:spcPct val="80000"/>
              </a:lnSpc>
            </a:pPr>
            <a:r>
              <a:rPr lang="en-US" sz="2100" dirty="0"/>
              <a:t>Mathematics</a:t>
            </a:r>
          </a:p>
          <a:p>
            <a:pPr lvl="1" eaLnBrk="1" hangingPunct="1">
              <a:lnSpc>
                <a:spcPct val="80000"/>
              </a:lnSpc>
            </a:pPr>
            <a:r>
              <a:rPr lang="en-US" sz="2100" dirty="0">
                <a:solidFill>
                  <a:schemeClr val="tx1"/>
                </a:solidFill>
              </a:rPr>
              <a:t>Integration</a:t>
            </a:r>
          </a:p>
          <a:p>
            <a:pPr lvl="2" eaLnBrk="1" hangingPunct="1">
              <a:lnSpc>
                <a:spcPct val="80000"/>
              </a:lnSpc>
            </a:pPr>
            <a:r>
              <a:rPr lang="en-US" sz="1500" dirty="0">
                <a:solidFill>
                  <a:schemeClr val="tx1"/>
                </a:solidFill>
              </a:rPr>
              <a:t>Learning Centers</a:t>
            </a:r>
          </a:p>
          <a:p>
            <a:pPr lvl="3" eaLnBrk="1" hangingPunct="1">
              <a:lnSpc>
                <a:spcPct val="80000"/>
              </a:lnSpc>
            </a:pPr>
            <a:r>
              <a:rPr lang="en-US" sz="1500" dirty="0">
                <a:solidFill>
                  <a:schemeClr val="tx1"/>
                </a:solidFill>
              </a:rPr>
              <a:t>Blocks &amp; Dramatic Play</a:t>
            </a:r>
          </a:p>
          <a:p>
            <a:pPr lvl="3" eaLnBrk="1" hangingPunct="1">
              <a:lnSpc>
                <a:spcPct val="80000"/>
              </a:lnSpc>
            </a:pPr>
            <a:r>
              <a:rPr lang="en-US" sz="1500" dirty="0"/>
              <a:t>Math &amp; Puzzles/Games</a:t>
            </a:r>
          </a:p>
          <a:p>
            <a:pPr lvl="3" eaLnBrk="1" hangingPunct="1">
              <a:lnSpc>
                <a:spcPct val="80000"/>
              </a:lnSpc>
            </a:pPr>
            <a:r>
              <a:rPr lang="en-US" sz="1500" dirty="0"/>
              <a:t>Sand &amp; Water</a:t>
            </a:r>
          </a:p>
          <a:p>
            <a:pPr lvl="2" eaLnBrk="1" hangingPunct="1">
              <a:lnSpc>
                <a:spcPct val="80000"/>
              </a:lnSpc>
            </a:pPr>
            <a:r>
              <a:rPr lang="en-US" sz="1500" dirty="0"/>
              <a:t>Project Approach</a:t>
            </a:r>
          </a:p>
          <a:p>
            <a:pPr lvl="3" eaLnBrk="1" hangingPunct="1">
              <a:lnSpc>
                <a:spcPct val="80000"/>
              </a:lnSpc>
            </a:pPr>
            <a:r>
              <a:rPr lang="en-US" sz="1500" dirty="0">
                <a:solidFill>
                  <a:schemeClr val="tx1"/>
                </a:solidFill>
              </a:rPr>
              <a:t>Social Studies</a:t>
            </a:r>
          </a:p>
          <a:p>
            <a:pPr lvl="3" eaLnBrk="1" hangingPunct="1">
              <a:lnSpc>
                <a:spcPct val="80000"/>
              </a:lnSpc>
            </a:pPr>
            <a:r>
              <a:rPr lang="en-US" sz="1500" dirty="0">
                <a:solidFill>
                  <a:schemeClr val="tx1"/>
                </a:solidFill>
              </a:rPr>
              <a:t>Science</a:t>
            </a:r>
          </a:p>
          <a:p>
            <a:pPr lvl="1" eaLnBrk="1" hangingPunct="1">
              <a:lnSpc>
                <a:spcPct val="80000"/>
              </a:lnSpc>
            </a:pPr>
            <a:r>
              <a:rPr lang="en-US" sz="2100" dirty="0"/>
              <a:t>Classroom Management</a:t>
            </a:r>
          </a:p>
          <a:p>
            <a:pPr lvl="2" eaLnBrk="1" hangingPunct="1">
              <a:lnSpc>
                <a:spcPct val="80000"/>
              </a:lnSpc>
            </a:pPr>
            <a:r>
              <a:rPr lang="en-US" sz="1500" dirty="0"/>
              <a:t>Scheduling</a:t>
            </a:r>
          </a:p>
          <a:p>
            <a:pPr lvl="1" eaLnBrk="1" hangingPunct="1">
              <a:lnSpc>
                <a:spcPct val="80000"/>
              </a:lnSpc>
            </a:pPr>
            <a:r>
              <a:rPr lang="en-US" sz="2100" dirty="0"/>
              <a:t>Play</a:t>
            </a:r>
          </a:p>
          <a:p>
            <a:pPr eaLnBrk="1" hangingPunct="1">
              <a:lnSpc>
                <a:spcPct val="80000"/>
              </a:lnSpc>
            </a:pPr>
            <a:r>
              <a:rPr lang="en-US" sz="2900" b="1" dirty="0"/>
              <a:t>Leadership Focus</a:t>
            </a:r>
          </a:p>
          <a:p>
            <a:pPr lvl="1" eaLnBrk="1" hangingPunct="1">
              <a:lnSpc>
                <a:spcPct val="80000"/>
              </a:lnSpc>
            </a:pPr>
            <a:r>
              <a:rPr lang="en-US" sz="2100" dirty="0"/>
              <a:t>National Perspective</a:t>
            </a:r>
          </a:p>
          <a:p>
            <a:pPr lvl="1" eaLnBrk="1" hangingPunct="1">
              <a:lnSpc>
                <a:spcPct val="80000"/>
              </a:lnSpc>
            </a:pPr>
            <a:r>
              <a:rPr lang="en-US" sz="2100" dirty="0"/>
              <a:t>Using Data to Guide Practices</a:t>
            </a:r>
          </a:p>
          <a:p>
            <a:pPr lvl="1" eaLnBrk="1" hangingPunct="1">
              <a:lnSpc>
                <a:spcPct val="80000"/>
              </a:lnSpc>
            </a:pPr>
            <a:r>
              <a:rPr lang="en-US" sz="2100" dirty="0"/>
              <a:t>Leading in Your Own Land</a:t>
            </a:r>
          </a:p>
          <a:p>
            <a:pPr lvl="1" eaLnBrk="1" hangingPunct="1">
              <a:lnSpc>
                <a:spcPct val="80000"/>
              </a:lnSpc>
            </a:pPr>
            <a:r>
              <a:rPr lang="en-US" sz="2100" dirty="0">
                <a:solidFill>
                  <a:schemeClr val="tx1"/>
                </a:solidFill>
              </a:rPr>
              <a:t>Regional Projects &amp; Planning</a:t>
            </a:r>
          </a:p>
          <a:p>
            <a:pPr eaLnBrk="1" hangingPunct="1">
              <a:lnSpc>
                <a:spcPct val="80000"/>
              </a:lnSpc>
            </a:pPr>
            <a:r>
              <a:rPr lang="en-US" sz="2600" b="1" dirty="0">
                <a:solidFill>
                  <a:schemeClr val="tx1"/>
                </a:solidFill>
              </a:rPr>
              <a:t>Sustaining Relationships &amp; Teams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4"/>
          <p:cNvSpPr>
            <a:spLocks noGrp="1"/>
          </p:cNvSpPr>
          <p:nvPr>
            <p:ph type="title"/>
          </p:nvPr>
        </p:nvSpPr>
        <p:spPr bwMode="auto"/>
        <p:txBody>
          <a:bodyPr/>
          <a:lstStyle/>
          <a:p>
            <a:pPr eaLnBrk="1" hangingPunct="1"/>
            <a:r>
              <a:rPr lang="en-US" dirty="0"/>
              <a:t>Strands</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6882819"/>
              </p:ext>
            </p:extLst>
          </p:nvPr>
        </p:nvGraphicFramePr>
        <p:xfrm>
          <a:off x="381000" y="1752600"/>
          <a:ext cx="8610600"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a:t>
            </a:r>
          </a:p>
        </p:txBody>
      </p:sp>
      <p:pic>
        <p:nvPicPr>
          <p:cNvPr id="4" name="Picture 4" descr="Power of K 1"/>
          <p:cNvPicPr>
            <a:picLocks noGrp="1" noChangeAspect="1" noChangeArrowheads="1"/>
          </p:cNvPicPr>
          <p:nvPr>
            <p:ph idx="1"/>
          </p:nvPr>
        </p:nvPicPr>
        <p:blipFill>
          <a:blip r:embed="rId2"/>
          <a:srcRect/>
          <a:stretch>
            <a:fillRect/>
          </a:stretch>
        </p:blipFill>
        <p:spPr bwMode="auto">
          <a:xfrm>
            <a:off x="2449871" y="3012421"/>
            <a:ext cx="5739683" cy="2234921"/>
          </a:xfrm>
          <a:prstGeom prst="rect">
            <a:avLst/>
          </a:prstGeom>
          <a:noFill/>
          <a:ln w="9525">
            <a:noFill/>
            <a:miter lim="800000"/>
            <a:headEnd/>
            <a:tailEnd/>
          </a:ln>
        </p:spPr>
      </p:pic>
    </p:spTree>
    <p:extLst>
      <p:ext uri="{BB962C8B-B14F-4D97-AF65-F5344CB8AC3E}">
        <p14:creationId xmlns:p14="http://schemas.microsoft.com/office/powerpoint/2010/main" val="4992301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bwMode="auto"/>
        <p:txBody>
          <a:bodyPr/>
          <a:lstStyle/>
          <a:p>
            <a:pPr eaLnBrk="1" hangingPunct="1"/>
            <a:r>
              <a:rPr lang="en-US" dirty="0"/>
              <a:t>Evaluation</a:t>
            </a:r>
          </a:p>
        </p:txBody>
      </p:sp>
      <p:sp>
        <p:nvSpPr>
          <p:cNvPr id="58371" name="Content Placeholder 2"/>
          <p:cNvSpPr>
            <a:spLocks noGrp="1"/>
          </p:cNvSpPr>
          <p:nvPr>
            <p:ph idx="1"/>
          </p:nvPr>
        </p:nvSpPr>
        <p:spPr/>
        <p:txBody>
          <a:bodyPr/>
          <a:lstStyle/>
          <a:p>
            <a:pPr eaLnBrk="1" hangingPunct="1"/>
            <a:r>
              <a:rPr lang="en-US" i="1" dirty="0"/>
              <a:t>The </a:t>
            </a:r>
            <a:r>
              <a:rPr lang="en-US" i="1" dirty="0" err="1"/>
              <a:t>FirstSchool</a:t>
            </a:r>
            <a:r>
              <a:rPr lang="en-US" i="1" dirty="0"/>
              <a:t> Academic Snapshot                              </a:t>
            </a:r>
            <a:r>
              <a:rPr lang="en-US" sz="1800" dirty="0">
                <a:solidFill>
                  <a:schemeClr val="accent1"/>
                </a:solidFill>
              </a:rPr>
              <a:t>(</a:t>
            </a:r>
            <a:r>
              <a:rPr lang="en-US" sz="1800" dirty="0"/>
              <a:t>Ritchie, Weiser, Kraft-Sayre, Mason, Crawford, &amp; </a:t>
            </a:r>
            <a:r>
              <a:rPr lang="en-US" sz="1800" dirty="0" err="1"/>
              <a:t>Howes</a:t>
            </a:r>
            <a:r>
              <a:rPr lang="en-US" sz="1800" dirty="0"/>
              <a:t>, 2010) </a:t>
            </a:r>
          </a:p>
          <a:p>
            <a:pPr lvl="1" eaLnBrk="1" hangingPunct="1"/>
            <a:r>
              <a:rPr lang="en-US" sz="2000" dirty="0"/>
              <a:t>Reliable and valid tool used in many national and state studies. </a:t>
            </a:r>
          </a:p>
          <a:p>
            <a:pPr lvl="1" eaLnBrk="1" hangingPunct="1"/>
            <a:r>
              <a:rPr lang="en-US" sz="2000" dirty="0"/>
              <a:t>Time sampling method</a:t>
            </a:r>
          </a:p>
          <a:p>
            <a:pPr lvl="1" eaLnBrk="1" hangingPunct="1"/>
            <a:r>
              <a:rPr lang="en-US" sz="2000" dirty="0"/>
              <a:t>Captures children’s experiences on a minute by minute basis to provide a ‘snapshot’ of a child’s day</a:t>
            </a:r>
          </a:p>
          <a:p>
            <a:pPr lvl="2" eaLnBrk="1" hangingPunct="1"/>
            <a:r>
              <a:rPr lang="en-US" sz="1900" dirty="0"/>
              <a:t>amount of time children spend in specific activity settings and academic activities</a:t>
            </a:r>
          </a:p>
          <a:p>
            <a:pPr lvl="2" eaLnBrk="1" hangingPunct="1"/>
            <a:r>
              <a:rPr lang="en-US" sz="1900" dirty="0"/>
              <a:t>teacher instructional strategies</a:t>
            </a:r>
          </a:p>
          <a:p>
            <a:pPr eaLnBrk="1" hangingPunct="1"/>
            <a:endParaRPr lang="en-US" sz="22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bwMode="auto"/>
        <p:txBody>
          <a:bodyPr/>
          <a:lstStyle/>
          <a:p>
            <a:pPr eaLnBrk="1" hangingPunct="1"/>
            <a:r>
              <a:rPr lang="en-US" dirty="0"/>
              <a:t>Evaluation</a:t>
            </a:r>
          </a:p>
        </p:txBody>
      </p:sp>
      <p:sp>
        <p:nvSpPr>
          <p:cNvPr id="60419" name="Content Placeholder 2"/>
          <p:cNvSpPr>
            <a:spLocks noGrp="1"/>
          </p:cNvSpPr>
          <p:nvPr>
            <p:ph idx="1"/>
          </p:nvPr>
        </p:nvSpPr>
        <p:spPr/>
        <p:txBody>
          <a:bodyPr/>
          <a:lstStyle/>
          <a:p>
            <a:pPr eaLnBrk="1" hangingPunct="1"/>
            <a:r>
              <a:rPr lang="en-US" i="1" dirty="0"/>
              <a:t>The </a:t>
            </a:r>
            <a:r>
              <a:rPr lang="en-US" i="1" dirty="0" err="1"/>
              <a:t>FirstSchool</a:t>
            </a:r>
            <a:r>
              <a:rPr lang="en-US" i="1" dirty="0"/>
              <a:t> Academic Snapshot                                    </a:t>
            </a:r>
            <a:r>
              <a:rPr lang="en-US" sz="1600" dirty="0">
                <a:solidFill>
                  <a:schemeClr val="accent1"/>
                </a:solidFill>
              </a:rPr>
              <a:t>(</a:t>
            </a:r>
            <a:r>
              <a:rPr lang="en-US" sz="1600" dirty="0"/>
              <a:t>Ritchie, Weiser, Kraft-Sayre, Mason, Crawford, &amp; </a:t>
            </a:r>
            <a:r>
              <a:rPr lang="en-US" sz="1600" dirty="0" err="1"/>
              <a:t>Howes</a:t>
            </a:r>
            <a:r>
              <a:rPr lang="en-US" sz="1600" dirty="0"/>
              <a:t>, 2010) 	</a:t>
            </a:r>
          </a:p>
          <a:p>
            <a:pPr lvl="1" eaLnBrk="1" hangingPunct="1"/>
            <a:r>
              <a:rPr lang="en-US" sz="2400" dirty="0"/>
              <a:t>Data</a:t>
            </a:r>
          </a:p>
          <a:p>
            <a:pPr lvl="2" eaLnBrk="1" hangingPunct="1"/>
            <a:r>
              <a:rPr lang="en-US" sz="1900" dirty="0"/>
              <a:t>Activity Settings</a:t>
            </a:r>
          </a:p>
          <a:p>
            <a:pPr lvl="2" eaLnBrk="1" hangingPunct="1"/>
            <a:r>
              <a:rPr lang="en-US" sz="1900" dirty="0"/>
              <a:t>Child Engagement</a:t>
            </a:r>
          </a:p>
          <a:p>
            <a:pPr lvl="2" eaLnBrk="1" hangingPunct="1"/>
            <a:r>
              <a:rPr lang="en-US" sz="1900" dirty="0"/>
              <a:t>Child Behavior</a:t>
            </a:r>
          </a:p>
          <a:p>
            <a:pPr lvl="2" eaLnBrk="1" hangingPunct="1"/>
            <a:r>
              <a:rPr lang="en-US" sz="1900" dirty="0"/>
              <a:t>Literacy Composite</a:t>
            </a:r>
          </a:p>
          <a:p>
            <a:pPr lvl="2" eaLnBrk="1" hangingPunct="1"/>
            <a:r>
              <a:rPr lang="en-US" sz="1900" dirty="0"/>
              <a:t>Teacher-Child Engagement</a:t>
            </a:r>
          </a:p>
          <a:p>
            <a:pPr lvl="2" eaLnBrk="1" hangingPunct="1"/>
            <a:r>
              <a:rPr lang="en-US" sz="1900" dirty="0"/>
              <a:t>Math Composite</a:t>
            </a:r>
          </a:p>
          <a:p>
            <a:pPr lvl="1" eaLnBrk="1" hangingPunct="1"/>
            <a:endParaRPr lang="en-US" dirty="0"/>
          </a:p>
          <a:p>
            <a:pPr eaLnBrk="1" hangingPunct="1"/>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Structure &amp; Timeline</a:t>
            </a:r>
          </a:p>
        </p:txBody>
      </p:sp>
      <p:sp>
        <p:nvSpPr>
          <p:cNvPr id="3" name="Subtitle 2"/>
          <p:cNvSpPr>
            <a:spLocks noGrp="1"/>
          </p:cNvSpPr>
          <p:nvPr>
            <p:ph type="subTitle" idx="1"/>
          </p:nvPr>
        </p:nvSpPr>
        <p:spPr/>
        <p:txBody>
          <a:bodyPr/>
          <a:lstStyle/>
          <a:p>
            <a:endParaRPr lang="en-US"/>
          </a:p>
        </p:txBody>
      </p:sp>
      <p:graphicFrame>
        <p:nvGraphicFramePr>
          <p:cNvPr id="5" name="Content Placeholder 3"/>
          <p:cNvGraphicFramePr>
            <a:graphicFrameLocks noGrp="1"/>
          </p:cNvGraphicFramePr>
          <p:nvPr>
            <p:ph type="pic" sz="quarter" idx="13"/>
            <p:extLst>
              <p:ext uri="{D42A27DB-BD31-4B8C-83A1-F6EECF244321}">
                <p14:modId xmlns:p14="http://schemas.microsoft.com/office/powerpoint/2010/main" val="415790974"/>
              </p:ext>
            </p:extLst>
          </p:nvPr>
        </p:nvGraphicFramePr>
        <p:xfrm>
          <a:off x="284163" y="2017713"/>
          <a:ext cx="8574087" cy="43767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82835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bwMode="auto"/>
        <p:txBody>
          <a:bodyPr/>
          <a:lstStyle/>
          <a:p>
            <a:pPr eaLnBrk="1" hangingPunct="1"/>
            <a:r>
              <a:rPr lang="en-US"/>
              <a:t>Evaluation</a:t>
            </a:r>
          </a:p>
        </p:txBody>
      </p:sp>
      <p:sp>
        <p:nvSpPr>
          <p:cNvPr id="59395" name="Content Placeholder 2"/>
          <p:cNvSpPr>
            <a:spLocks noGrp="1"/>
          </p:cNvSpPr>
          <p:nvPr>
            <p:ph idx="1"/>
          </p:nvPr>
        </p:nvSpPr>
        <p:spPr/>
        <p:txBody>
          <a:bodyPr/>
          <a:lstStyle/>
          <a:p>
            <a:pPr eaLnBrk="1" hangingPunct="1"/>
            <a:r>
              <a:rPr lang="en-US" i="1" dirty="0"/>
              <a:t>The </a:t>
            </a:r>
            <a:r>
              <a:rPr lang="en-US" i="1" dirty="0" err="1"/>
              <a:t>FirstSchool</a:t>
            </a:r>
            <a:r>
              <a:rPr lang="en-US" i="1" dirty="0"/>
              <a:t> Academic Snapshot                                    </a:t>
            </a:r>
            <a:r>
              <a:rPr lang="en-US" sz="1600" dirty="0">
                <a:solidFill>
                  <a:schemeClr val="accent1"/>
                </a:solidFill>
              </a:rPr>
              <a:t>(</a:t>
            </a:r>
            <a:r>
              <a:rPr lang="en-US" sz="1600" dirty="0"/>
              <a:t>Ritchie, Weiser, Kraft-Sayre, Mason, Crawford, &amp; </a:t>
            </a:r>
            <a:r>
              <a:rPr lang="en-US" sz="1600" dirty="0" err="1"/>
              <a:t>Howes</a:t>
            </a:r>
            <a:r>
              <a:rPr lang="en-US" sz="1600" dirty="0"/>
              <a:t>, 2010) </a:t>
            </a:r>
          </a:p>
          <a:p>
            <a:pPr lvl="1" eaLnBrk="1" hangingPunct="1">
              <a:lnSpc>
                <a:spcPct val="90000"/>
              </a:lnSpc>
            </a:pPr>
            <a:r>
              <a:rPr lang="en-US" sz="2400" dirty="0"/>
              <a:t>Data were used to:</a:t>
            </a:r>
          </a:p>
          <a:p>
            <a:pPr lvl="2" eaLnBrk="1" hangingPunct="1">
              <a:lnSpc>
                <a:spcPct val="90000"/>
              </a:lnSpc>
            </a:pPr>
            <a:r>
              <a:rPr lang="en-US" dirty="0"/>
              <a:t>Engage  teachers, principals and central office personnel in discussions about how research data can impact classroom practice</a:t>
            </a:r>
          </a:p>
          <a:p>
            <a:pPr lvl="2" eaLnBrk="1" hangingPunct="1">
              <a:lnSpc>
                <a:spcPct val="90000"/>
              </a:lnSpc>
            </a:pPr>
            <a:r>
              <a:rPr lang="en-US" dirty="0"/>
              <a:t>Inform professional development plans</a:t>
            </a:r>
          </a:p>
          <a:p>
            <a:pPr lvl="2" eaLnBrk="1" hangingPunct="1">
              <a:lnSpc>
                <a:spcPct val="90000"/>
              </a:lnSpc>
            </a:pPr>
            <a:r>
              <a:rPr lang="en-US" dirty="0"/>
              <a:t>Inform teacher goal setting</a:t>
            </a:r>
          </a:p>
          <a:p>
            <a:pPr lvl="3" eaLnBrk="1" hangingPunct="1">
              <a:lnSpc>
                <a:spcPct val="90000"/>
              </a:lnSpc>
            </a:pPr>
            <a:r>
              <a:rPr lang="en-US" dirty="0"/>
              <a:t>Access to individual data</a:t>
            </a:r>
          </a:p>
          <a:p>
            <a:pPr lvl="4" eaLnBrk="1" hangingPunct="1">
              <a:lnSpc>
                <a:spcPct val="90000"/>
              </a:lnSpc>
            </a:pPr>
            <a:r>
              <a:rPr lang="en-US" dirty="0"/>
              <a:t>Shared with teachers in individual conferences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bwMode="auto"/>
        <p:txBody>
          <a:bodyPr/>
          <a:lstStyle/>
          <a:p>
            <a:pPr eaLnBrk="1" hangingPunct="1"/>
            <a:r>
              <a:rPr lang="en-US"/>
              <a:t>Classroom Practices Data</a:t>
            </a:r>
          </a:p>
        </p:txBody>
      </p:sp>
      <p:graphicFrame>
        <p:nvGraphicFramePr>
          <p:cNvPr id="4" name="Content Placeholder 3"/>
          <p:cNvGraphicFramePr>
            <a:graphicFrameLocks noGrp="1"/>
          </p:cNvGraphicFramePr>
          <p:nvPr>
            <p:ph idx="1"/>
          </p:nvPr>
        </p:nvGraphicFramePr>
        <p:xfrm>
          <a:off x="1781175" y="2133600"/>
          <a:ext cx="7077075" cy="39925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bwMode="auto"/>
        <p:txBody>
          <a:bodyPr/>
          <a:lstStyle/>
          <a:p>
            <a:pPr eaLnBrk="1" hangingPunct="1"/>
            <a:r>
              <a:rPr lang="en-US"/>
              <a:t>Classroom Practices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48216708"/>
              </p:ext>
            </p:extLst>
          </p:nvPr>
        </p:nvGraphicFramePr>
        <p:xfrm>
          <a:off x="1781175" y="2133600"/>
          <a:ext cx="7077075" cy="39925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bwMode="auto"/>
        <p:txBody>
          <a:bodyPr/>
          <a:lstStyle/>
          <a:p>
            <a:pPr eaLnBrk="1" hangingPunct="1"/>
            <a:r>
              <a:rPr lang="en-US"/>
              <a:t>Classroom Practices Data</a:t>
            </a:r>
          </a:p>
        </p:txBody>
      </p:sp>
      <p:graphicFrame>
        <p:nvGraphicFramePr>
          <p:cNvPr id="4" name="Content Placeholder 3"/>
          <p:cNvGraphicFramePr>
            <a:graphicFrameLocks noGrp="1"/>
          </p:cNvGraphicFramePr>
          <p:nvPr>
            <p:ph idx="1"/>
          </p:nvPr>
        </p:nvGraphicFramePr>
        <p:xfrm>
          <a:off x="1781175" y="2133600"/>
          <a:ext cx="7077075" cy="39925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bwMode="auto"/>
        <p:txBody>
          <a:bodyPr/>
          <a:lstStyle/>
          <a:p>
            <a:pPr eaLnBrk="1" hangingPunct="1"/>
            <a:r>
              <a:rPr lang="en-US"/>
              <a:t>Classroom Practices Data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86639799"/>
              </p:ext>
            </p:extLst>
          </p:nvPr>
        </p:nvGraphicFramePr>
        <p:xfrm>
          <a:off x="1781175" y="2133600"/>
          <a:ext cx="7077075" cy="39925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 &amp; Mathematics 2009</a:t>
            </a:r>
          </a:p>
        </p:txBody>
      </p:sp>
      <p:pic>
        <p:nvPicPr>
          <p:cNvPr id="4" name="Picture 2"/>
          <p:cNvPicPr>
            <a:picLocks noGrp="1" noChangeAspect="1" noChangeArrowheads="1"/>
          </p:cNvPicPr>
          <p:nvPr>
            <p:ph idx="1"/>
          </p:nvPr>
        </p:nvPicPr>
        <p:blipFill>
          <a:blip r:embed="rId2" cstate="print"/>
          <a:srcRect l="53232" t="22505" r="18520" b="34542"/>
          <a:stretch>
            <a:fillRect/>
          </a:stretch>
        </p:blipFill>
        <p:spPr bwMode="auto">
          <a:xfrm>
            <a:off x="2037581" y="2133600"/>
            <a:ext cx="6564262" cy="3992563"/>
          </a:xfrm>
          <a:prstGeom prst="rect">
            <a:avLst/>
          </a:prstGeom>
          <a:noFill/>
          <a:ln w="9525">
            <a:noFill/>
            <a:miter lim="800000"/>
            <a:headEnd/>
            <a:tailEnd/>
          </a:ln>
        </p:spPr>
      </p:pic>
    </p:spTree>
    <p:extLst>
      <p:ext uri="{BB962C8B-B14F-4D97-AF65-F5344CB8AC3E}">
        <p14:creationId xmlns:p14="http://schemas.microsoft.com/office/powerpoint/2010/main" val="6521940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 &amp; Mathematics 2009</a:t>
            </a:r>
          </a:p>
        </p:txBody>
      </p:sp>
      <p:pic>
        <p:nvPicPr>
          <p:cNvPr id="4" name="Content Placeholder 2"/>
          <p:cNvPicPr>
            <a:picLocks noGrp="1" noChangeAspect="1" noChangeArrowheads="1"/>
          </p:cNvPicPr>
          <p:nvPr>
            <p:ph idx="1"/>
          </p:nvPr>
        </p:nvPicPr>
        <p:blipFill>
          <a:blip r:embed="rId2" cstate="print"/>
          <a:srcRect l="53479" t="31064" r="18012" b="25490"/>
          <a:stretch>
            <a:fillRect/>
          </a:stretch>
        </p:blipFill>
        <p:spPr bwMode="auto">
          <a:xfrm>
            <a:off x="2044843" y="2133600"/>
            <a:ext cx="6549739" cy="3992563"/>
          </a:xfrm>
          <a:prstGeom prst="rect">
            <a:avLst/>
          </a:prstGeom>
          <a:noFill/>
          <a:ln w="9525">
            <a:noFill/>
            <a:miter lim="800000"/>
            <a:headEnd/>
            <a:tailEnd/>
          </a:ln>
        </p:spPr>
      </p:pic>
    </p:spTree>
    <p:extLst>
      <p:ext uri="{BB962C8B-B14F-4D97-AF65-F5344CB8AC3E}">
        <p14:creationId xmlns:p14="http://schemas.microsoft.com/office/powerpoint/2010/main" val="661550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 &amp; Mathematics 2009</a:t>
            </a:r>
          </a:p>
        </p:txBody>
      </p:sp>
      <p:pic>
        <p:nvPicPr>
          <p:cNvPr id="4" name="Content Placeholder 3"/>
          <p:cNvPicPr>
            <a:picLocks noGrp="1" noChangeAspect="1" noChangeArrowheads="1"/>
          </p:cNvPicPr>
          <p:nvPr>
            <p:ph idx="1"/>
          </p:nvPr>
        </p:nvPicPr>
        <p:blipFill>
          <a:blip r:embed="rId2" cstate="print"/>
          <a:srcRect l="53512" t="31820" r="17933" b="25490"/>
          <a:stretch>
            <a:fillRect/>
          </a:stretch>
        </p:blipFill>
        <p:spPr bwMode="auto">
          <a:xfrm>
            <a:off x="1981471" y="2133600"/>
            <a:ext cx="6676483" cy="3992563"/>
          </a:xfrm>
          <a:prstGeom prst="rect">
            <a:avLst/>
          </a:prstGeom>
          <a:noFill/>
          <a:ln w="9525">
            <a:noFill/>
            <a:miter lim="800000"/>
            <a:headEnd/>
            <a:tailEnd/>
          </a:ln>
        </p:spPr>
      </p:pic>
    </p:spTree>
    <p:extLst>
      <p:ext uri="{BB962C8B-B14F-4D97-AF65-F5344CB8AC3E}">
        <p14:creationId xmlns:p14="http://schemas.microsoft.com/office/powerpoint/2010/main" val="17614599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 Mathematics 2009</a:t>
            </a:r>
          </a:p>
        </p:txBody>
      </p:sp>
      <p:pic>
        <p:nvPicPr>
          <p:cNvPr id="4" name="Content Placeholder 2"/>
          <p:cNvPicPr>
            <a:picLocks noGrp="1" noChangeAspect="1" noChangeArrowheads="1"/>
          </p:cNvPicPr>
          <p:nvPr>
            <p:ph idx="1"/>
          </p:nvPr>
        </p:nvPicPr>
        <p:blipFill>
          <a:blip r:embed="rId2" cstate="print"/>
          <a:srcRect l="58414" t="28346" r="13031" b="28821"/>
          <a:stretch>
            <a:fillRect/>
          </a:stretch>
        </p:blipFill>
        <p:spPr bwMode="auto">
          <a:xfrm>
            <a:off x="1992615" y="2133600"/>
            <a:ext cx="6654194" cy="3992563"/>
          </a:xfrm>
          <a:prstGeom prst="rect">
            <a:avLst/>
          </a:prstGeom>
          <a:noFill/>
          <a:ln w="9525">
            <a:noFill/>
            <a:miter lim="800000"/>
            <a:headEnd/>
            <a:tailEnd/>
          </a:ln>
        </p:spPr>
      </p:pic>
    </p:spTree>
    <p:extLst>
      <p:ext uri="{BB962C8B-B14F-4D97-AF65-F5344CB8AC3E}">
        <p14:creationId xmlns:p14="http://schemas.microsoft.com/office/powerpoint/2010/main" val="40676136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bwMode="auto"/>
        <p:txBody>
          <a:bodyPr/>
          <a:lstStyle/>
          <a:p>
            <a:pPr eaLnBrk="1" hangingPunct="1"/>
            <a:r>
              <a:rPr lang="en-US"/>
              <a:t>Leadership Data</a:t>
            </a:r>
          </a:p>
        </p:txBody>
      </p:sp>
      <p:sp>
        <p:nvSpPr>
          <p:cNvPr id="69635" name="Content Placeholder 2"/>
          <p:cNvSpPr>
            <a:spLocks noGrp="1"/>
          </p:cNvSpPr>
          <p:nvPr>
            <p:ph idx="1"/>
          </p:nvPr>
        </p:nvSpPr>
        <p:spPr/>
        <p:txBody>
          <a:bodyPr/>
          <a:lstStyle/>
          <a:p>
            <a:pPr eaLnBrk="1" hangingPunct="1"/>
            <a:r>
              <a:rPr lang="en-US" dirty="0"/>
              <a:t>End of Year Survey</a:t>
            </a:r>
          </a:p>
          <a:p>
            <a:pPr lvl="1" eaLnBrk="1" hangingPunct="1"/>
            <a:r>
              <a:rPr lang="en-US" dirty="0"/>
              <a:t>Gained…</a:t>
            </a:r>
          </a:p>
          <a:p>
            <a:pPr lvl="2" eaLnBrk="1" hangingPunct="1"/>
            <a:r>
              <a:rPr lang="en-US" dirty="0"/>
              <a:t>Confidence</a:t>
            </a:r>
          </a:p>
          <a:p>
            <a:pPr lvl="2" eaLnBrk="1" hangingPunct="1"/>
            <a:r>
              <a:rPr lang="en-US" dirty="0"/>
              <a:t>Ability to articulate philosophy and practices</a:t>
            </a:r>
          </a:p>
          <a:p>
            <a:pPr lvl="2" eaLnBrk="1" hangingPunct="1"/>
            <a:r>
              <a:rPr lang="en-US" dirty="0"/>
              <a:t>Ability to articulate research justification</a:t>
            </a:r>
          </a:p>
          <a:p>
            <a:pPr lvl="2" eaLnBrk="1" hangingPunct="1"/>
            <a:r>
              <a:rPr lang="en-US" dirty="0"/>
              <a:t>Willingness to try new things</a:t>
            </a:r>
          </a:p>
          <a:p>
            <a:pPr lvl="2" eaLnBrk="1" hangingPunct="1"/>
            <a:r>
              <a:rPr lang="en-US" dirty="0"/>
              <a:t>Listening skills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p:txBody>
          <a:bodyPr/>
          <a:lstStyle/>
          <a:p>
            <a:pPr eaLnBrk="1" hangingPunct="1"/>
            <a:r>
              <a:rPr lang="en-US" dirty="0"/>
              <a:t>Purpose &amp; Goals</a:t>
            </a:r>
          </a:p>
        </p:txBody>
      </p:sp>
      <p:sp>
        <p:nvSpPr>
          <p:cNvPr id="24579" name="Rectangle 3"/>
          <p:cNvSpPr>
            <a:spLocks noGrp="1" noChangeArrowheads="1"/>
          </p:cNvSpPr>
          <p:nvPr>
            <p:ph idx="1"/>
          </p:nvPr>
        </p:nvSpPr>
        <p:spPr/>
        <p:txBody>
          <a:bodyPr/>
          <a:lstStyle/>
          <a:p>
            <a:pPr eaLnBrk="1" hangingPunct="1">
              <a:lnSpc>
                <a:spcPct val="90000"/>
              </a:lnSpc>
            </a:pPr>
            <a:r>
              <a:rPr lang="en-US" dirty="0"/>
              <a:t>Strengthen kindergarten programs in NC</a:t>
            </a:r>
          </a:p>
          <a:p>
            <a:pPr eaLnBrk="1" hangingPunct="1">
              <a:lnSpc>
                <a:spcPct val="90000"/>
              </a:lnSpc>
            </a:pPr>
            <a:r>
              <a:rPr lang="en-US" dirty="0"/>
              <a:t>Create strong kindergarten teacher-leaders</a:t>
            </a:r>
          </a:p>
          <a:p>
            <a:pPr lvl="1" eaLnBrk="1" hangingPunct="1">
              <a:lnSpc>
                <a:spcPct val="90000"/>
              </a:lnSpc>
            </a:pPr>
            <a:r>
              <a:rPr lang="en-US" dirty="0"/>
              <a:t>By improving teachers' leadership skills</a:t>
            </a:r>
          </a:p>
          <a:p>
            <a:pPr lvl="1" eaLnBrk="1" hangingPunct="1">
              <a:lnSpc>
                <a:spcPct val="90000"/>
              </a:lnSpc>
            </a:pPr>
            <a:r>
              <a:rPr lang="en-US" dirty="0"/>
              <a:t> By improving their knowledge and teaching skills and methods </a:t>
            </a:r>
          </a:p>
          <a:p>
            <a:pPr eaLnBrk="1" hangingPunct="1">
              <a:lnSpc>
                <a:spcPct val="90000"/>
              </a:lnSpc>
            </a:pPr>
            <a:r>
              <a:rPr lang="en-US" dirty="0"/>
              <a:t>Create and support effective, engaging and appropriate environments for all students</a:t>
            </a:r>
          </a:p>
          <a:p>
            <a:pPr eaLnBrk="1" hangingPunct="1">
              <a:lnSpc>
                <a:spcPct val="90000"/>
              </a:lnSpc>
            </a:pPr>
            <a:r>
              <a:rPr lang="en-US" dirty="0"/>
              <a:t>Improve student achievement</a:t>
            </a:r>
            <a:endParaRPr lang="en-US" dirty="0">
              <a:solidFill>
                <a:srgbClr val="042A55"/>
              </a:solidFill>
              <a:latin typeface="ArialMT"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bwMode="auto"/>
        <p:txBody>
          <a:bodyPr/>
          <a:lstStyle/>
          <a:p>
            <a:pPr eaLnBrk="1" hangingPunct="1"/>
            <a:r>
              <a:rPr lang="en-US" dirty="0"/>
              <a:t>Leadership Data</a:t>
            </a:r>
          </a:p>
        </p:txBody>
      </p:sp>
      <p:sp>
        <p:nvSpPr>
          <p:cNvPr id="69635" name="Content Placeholder 2"/>
          <p:cNvSpPr>
            <a:spLocks noGrp="1"/>
          </p:cNvSpPr>
          <p:nvPr>
            <p:ph idx="1"/>
          </p:nvPr>
        </p:nvSpPr>
        <p:spPr/>
        <p:txBody>
          <a:bodyPr>
            <a:normAutofit fontScale="92500" lnSpcReduction="20000"/>
          </a:bodyPr>
          <a:lstStyle/>
          <a:p>
            <a:pPr eaLnBrk="1" hangingPunct="1"/>
            <a:r>
              <a:rPr lang="en-US" sz="2600" dirty="0"/>
              <a:t>End of Year Survey</a:t>
            </a:r>
          </a:p>
          <a:p>
            <a:pPr lvl="1" eaLnBrk="1" hangingPunct="1"/>
            <a:r>
              <a:rPr lang="en-US" dirty="0"/>
              <a:t>Increase in Leadership Roles</a:t>
            </a:r>
          </a:p>
          <a:p>
            <a:pPr lvl="2" eaLnBrk="1" hangingPunct="1"/>
            <a:r>
              <a:rPr lang="en-US" dirty="0"/>
              <a:t>Grade level chair</a:t>
            </a:r>
          </a:p>
          <a:p>
            <a:pPr lvl="2" eaLnBrk="1" hangingPunct="1"/>
            <a:r>
              <a:rPr lang="en-US" dirty="0"/>
              <a:t>Leadership Team rep</a:t>
            </a:r>
          </a:p>
          <a:p>
            <a:pPr lvl="2" eaLnBrk="1" hangingPunct="1"/>
            <a:r>
              <a:rPr lang="en-US" dirty="0"/>
              <a:t>Mentor</a:t>
            </a:r>
          </a:p>
          <a:p>
            <a:pPr lvl="2" eaLnBrk="1" hangingPunct="1"/>
            <a:r>
              <a:rPr lang="en-US" dirty="0"/>
              <a:t>Cooperating Teacher</a:t>
            </a:r>
          </a:p>
          <a:p>
            <a:pPr lvl="2" eaLnBrk="1" hangingPunct="1"/>
            <a:r>
              <a:rPr lang="en-US" dirty="0"/>
              <a:t>Led in-service sessions</a:t>
            </a:r>
          </a:p>
          <a:p>
            <a:pPr lvl="3" eaLnBrk="1" hangingPunct="1"/>
            <a:r>
              <a:rPr lang="en-US" dirty="0"/>
              <a:t>Families</a:t>
            </a:r>
          </a:p>
          <a:p>
            <a:pPr lvl="3" eaLnBrk="1" hangingPunct="1"/>
            <a:r>
              <a:rPr lang="en-US" dirty="0"/>
              <a:t>Teachers/School</a:t>
            </a:r>
          </a:p>
          <a:p>
            <a:pPr lvl="3" eaLnBrk="1" hangingPunct="1"/>
            <a:r>
              <a:rPr lang="en-US" dirty="0"/>
              <a:t>District</a:t>
            </a:r>
          </a:p>
          <a:p>
            <a:pPr lvl="3" eaLnBrk="1" hangingPunct="1"/>
            <a:r>
              <a:rPr lang="en-US" dirty="0"/>
              <a:t>College/University</a:t>
            </a:r>
          </a:p>
          <a:p>
            <a:pPr lvl="3" eaLnBrk="1" hangingPunct="1"/>
            <a:r>
              <a:rPr lang="en-US" dirty="0"/>
              <a:t>State Associations/Organizations</a:t>
            </a:r>
          </a:p>
          <a:p>
            <a:pPr lvl="2" eaLnBrk="1" hangingPunct="1"/>
            <a:endParaRPr lang="en-US" dirty="0"/>
          </a:p>
        </p:txBody>
      </p:sp>
    </p:spTree>
    <p:extLst>
      <p:ext uri="{BB962C8B-B14F-4D97-AF65-F5344CB8AC3E}">
        <p14:creationId xmlns:p14="http://schemas.microsoft.com/office/powerpoint/2010/main" val="3707633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KTL Thoughts</a:t>
            </a:r>
          </a:p>
        </p:txBody>
      </p:sp>
      <p:sp>
        <p:nvSpPr>
          <p:cNvPr id="3" name="Content Placeholder 2"/>
          <p:cNvSpPr>
            <a:spLocks noGrp="1"/>
          </p:cNvSpPr>
          <p:nvPr>
            <p:ph idx="1"/>
          </p:nvPr>
        </p:nvSpPr>
        <p:spPr/>
        <p:txBody>
          <a:bodyPr>
            <a:normAutofit fontScale="92500" lnSpcReduction="10000"/>
          </a:bodyPr>
          <a:lstStyle/>
          <a:p>
            <a:r>
              <a:rPr lang="en-US" dirty="0"/>
              <a:t>“I realized that you don’t have to have any kind of title to be a leader.”</a:t>
            </a:r>
          </a:p>
          <a:p>
            <a:r>
              <a:rPr lang="en-US" dirty="0"/>
              <a:t>I have become more confident in my own practice and in articulating to others my reasons for teaching the way I do.”</a:t>
            </a:r>
          </a:p>
          <a:p>
            <a:r>
              <a:rPr lang="en-US" dirty="0"/>
              <a:t>“Because I am a “POK” person, I am viewed as the ‘go-to’ person for most issues regarding K.”</a:t>
            </a:r>
          </a:p>
          <a:p>
            <a:r>
              <a:rPr lang="en-US" dirty="0"/>
              <a:t>“I have willingly moved into leadership roles within my district rather than limiting myself to school leadership roles.”</a:t>
            </a:r>
          </a:p>
        </p:txBody>
      </p:sp>
    </p:spTree>
    <p:extLst>
      <p:ext uri="{BB962C8B-B14F-4D97-AF65-F5344CB8AC3E}">
        <p14:creationId xmlns:p14="http://schemas.microsoft.com/office/powerpoint/2010/main" val="3208783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KTL Thoughts</a:t>
            </a:r>
          </a:p>
        </p:txBody>
      </p:sp>
      <p:sp>
        <p:nvSpPr>
          <p:cNvPr id="3" name="Content Placeholder 2"/>
          <p:cNvSpPr>
            <a:spLocks noGrp="1"/>
          </p:cNvSpPr>
          <p:nvPr>
            <p:ph idx="1"/>
          </p:nvPr>
        </p:nvSpPr>
        <p:spPr/>
        <p:txBody>
          <a:bodyPr>
            <a:normAutofit fontScale="92500" lnSpcReduction="10000"/>
          </a:bodyPr>
          <a:lstStyle/>
          <a:p>
            <a:r>
              <a:rPr lang="en-US" dirty="0"/>
              <a:t>“More courage and confidence came with the conviction of knowing what is right.”</a:t>
            </a:r>
          </a:p>
          <a:p>
            <a:r>
              <a:rPr lang="en-US" dirty="0"/>
              <a:t>“My administrator trusts me completely to make great decisions for my students and the other students in kindergarten as well.”</a:t>
            </a:r>
          </a:p>
          <a:p>
            <a:r>
              <a:rPr lang="en-US" dirty="0"/>
              <a:t>“I seek opportunities to lead or to become a part of a group which may create change.”</a:t>
            </a:r>
          </a:p>
          <a:p>
            <a:r>
              <a:rPr lang="en-US" dirty="0"/>
              <a:t>For me, leadership requires confidence, competence, and communication skills.  All three of these “</a:t>
            </a:r>
            <a:r>
              <a:rPr lang="en-US" dirty="0" err="1"/>
              <a:t>c”s</a:t>
            </a:r>
            <a:r>
              <a:rPr lang="en-US" dirty="0"/>
              <a:t> have been developed in me this year.”</a:t>
            </a:r>
          </a:p>
        </p:txBody>
      </p:sp>
    </p:spTree>
    <p:extLst>
      <p:ext uri="{BB962C8B-B14F-4D97-AF65-F5344CB8AC3E}">
        <p14:creationId xmlns:p14="http://schemas.microsoft.com/office/powerpoint/2010/main" val="1319122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a:t>
            </a:r>
          </a:p>
        </p:txBody>
      </p:sp>
      <p:pic>
        <p:nvPicPr>
          <p:cNvPr id="4" name="Picture 4" descr="Power of K 1"/>
          <p:cNvPicPr>
            <a:picLocks noGrp="1" noChangeAspect="1" noChangeArrowheads="1"/>
          </p:cNvPicPr>
          <p:nvPr>
            <p:ph idx="1"/>
          </p:nvPr>
        </p:nvPicPr>
        <p:blipFill>
          <a:blip r:embed="rId2"/>
          <a:srcRect/>
          <a:stretch>
            <a:fillRect/>
          </a:stretch>
        </p:blipFill>
        <p:spPr bwMode="auto">
          <a:xfrm>
            <a:off x="2449871" y="3012421"/>
            <a:ext cx="5739683" cy="2234921"/>
          </a:xfrm>
          <a:prstGeom prst="rect">
            <a:avLst/>
          </a:prstGeom>
          <a:noFill/>
          <a:ln w="9525">
            <a:noFill/>
            <a:miter lim="800000"/>
            <a:headEnd/>
            <a:tailEnd/>
          </a:ln>
        </p:spPr>
      </p:pic>
    </p:spTree>
    <p:extLst>
      <p:ext uri="{BB962C8B-B14F-4D97-AF65-F5344CB8AC3E}">
        <p14:creationId xmlns:p14="http://schemas.microsoft.com/office/powerpoint/2010/main" val="35882695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a:t>
            </a:r>
          </a:p>
        </p:txBody>
      </p:sp>
      <p:sp>
        <p:nvSpPr>
          <p:cNvPr id="3" name="Content Placeholder 2"/>
          <p:cNvSpPr>
            <a:spLocks noGrp="1"/>
          </p:cNvSpPr>
          <p:nvPr>
            <p:ph idx="1"/>
          </p:nvPr>
        </p:nvSpPr>
        <p:spPr/>
        <p:txBody>
          <a:bodyPr/>
          <a:lstStyle/>
          <a:p>
            <a:pPr eaLnBrk="1" hangingPunct="1">
              <a:lnSpc>
                <a:spcPct val="80000"/>
              </a:lnSpc>
            </a:pPr>
            <a:r>
              <a:rPr lang="en-US" sz="2800" dirty="0"/>
              <a:t>NC Department of Public Instruction: Pledged efforts- </a:t>
            </a:r>
            <a:r>
              <a:rPr lang="en-US" sz="2800" i="1" dirty="0"/>
              <a:t>Time and Money</a:t>
            </a:r>
            <a:endParaRPr lang="en-US" sz="2800" dirty="0"/>
          </a:p>
          <a:p>
            <a:pPr lvl="1" eaLnBrk="1" hangingPunct="1">
              <a:lnSpc>
                <a:spcPct val="80000"/>
              </a:lnSpc>
            </a:pPr>
            <a:endParaRPr lang="en-US" sz="2800" dirty="0"/>
          </a:p>
          <a:p>
            <a:pPr lvl="1" eaLnBrk="1" hangingPunct="1">
              <a:lnSpc>
                <a:spcPct val="80000"/>
              </a:lnSpc>
            </a:pPr>
            <a:r>
              <a:rPr lang="en-US" sz="2400" dirty="0"/>
              <a:t>State Superintendent</a:t>
            </a:r>
          </a:p>
          <a:p>
            <a:pPr lvl="1" eaLnBrk="1" hangingPunct="1">
              <a:lnSpc>
                <a:spcPct val="80000"/>
              </a:lnSpc>
            </a:pPr>
            <a:r>
              <a:rPr lang="en-US" sz="2400" dirty="0"/>
              <a:t>State Board of Education</a:t>
            </a:r>
          </a:p>
          <a:p>
            <a:pPr lvl="1" eaLnBrk="1" hangingPunct="1">
              <a:lnSpc>
                <a:spcPct val="80000"/>
              </a:lnSpc>
            </a:pPr>
            <a:r>
              <a:rPr lang="en-US" sz="2400" dirty="0"/>
              <a:t>Title 1 Division</a:t>
            </a:r>
            <a:endParaRPr lang="en-US" sz="2000" dirty="0">
              <a:solidFill>
                <a:srgbClr val="042A55"/>
              </a:solidFill>
              <a:latin typeface="ArialMT" charset="0"/>
            </a:endParaRPr>
          </a:p>
          <a:p>
            <a:pPr lvl="1" eaLnBrk="1" hangingPunct="1">
              <a:lnSpc>
                <a:spcPct val="80000"/>
              </a:lnSpc>
            </a:pPr>
            <a:r>
              <a:rPr lang="en-US" sz="2400" dirty="0"/>
              <a:t>Curriculum &amp; Instruction Division: Primary Team</a:t>
            </a:r>
          </a:p>
          <a:p>
            <a:pPr lvl="1" eaLnBrk="1" hangingPunct="1">
              <a:lnSpc>
                <a:spcPct val="80000"/>
              </a:lnSpc>
            </a:pPr>
            <a:r>
              <a:rPr lang="en-US" sz="2400" dirty="0"/>
              <a:t>Office of Early Learning</a:t>
            </a:r>
          </a:p>
          <a:p>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p:txBody>
          <a:bodyPr/>
          <a:lstStyle/>
          <a:p>
            <a:pPr eaLnBrk="1" hangingPunct="1"/>
            <a:r>
              <a:rPr lang="en-US" dirty="0"/>
              <a:t>Funding</a:t>
            </a:r>
          </a:p>
        </p:txBody>
      </p:sp>
      <p:sp>
        <p:nvSpPr>
          <p:cNvPr id="36867" name="Rectangle 3"/>
          <p:cNvSpPr>
            <a:spLocks noGrp="1" noChangeArrowheads="1"/>
          </p:cNvSpPr>
          <p:nvPr>
            <p:ph idx="1"/>
          </p:nvPr>
        </p:nvSpPr>
        <p:spPr>
          <a:xfrm>
            <a:off x="914400" y="1828800"/>
            <a:ext cx="8001000" cy="4800600"/>
          </a:xfrm>
        </p:spPr>
        <p:txBody>
          <a:bodyPr/>
          <a:lstStyle/>
          <a:p>
            <a:pPr eaLnBrk="1" hangingPunct="1">
              <a:lnSpc>
                <a:spcPct val="80000"/>
              </a:lnSpc>
            </a:pPr>
            <a:r>
              <a:rPr lang="en-US" sz="2200" b="1" dirty="0"/>
              <a:t>Funding Sources:</a:t>
            </a:r>
          </a:p>
          <a:p>
            <a:pPr lvl="1" eaLnBrk="1" hangingPunct="1">
              <a:lnSpc>
                <a:spcPct val="80000"/>
              </a:lnSpc>
            </a:pPr>
            <a:r>
              <a:rPr lang="en-US" sz="2000" dirty="0"/>
              <a:t>Year 1-2 = Title I and Title II monies</a:t>
            </a:r>
          </a:p>
          <a:p>
            <a:pPr lvl="1" eaLnBrk="1" hangingPunct="1">
              <a:lnSpc>
                <a:spcPct val="80000"/>
              </a:lnSpc>
            </a:pPr>
            <a:r>
              <a:rPr lang="en-US" sz="2000" dirty="0"/>
              <a:t>Year 3 = Title I monies only</a:t>
            </a:r>
          </a:p>
          <a:p>
            <a:pPr eaLnBrk="1" hangingPunct="1">
              <a:lnSpc>
                <a:spcPct val="80000"/>
              </a:lnSpc>
            </a:pPr>
            <a:r>
              <a:rPr lang="en-US" sz="2200" b="1" dirty="0"/>
              <a:t>Expenditures</a:t>
            </a:r>
          </a:p>
          <a:p>
            <a:pPr lvl="1" eaLnBrk="1" hangingPunct="1">
              <a:lnSpc>
                <a:spcPct val="80000"/>
              </a:lnSpc>
            </a:pPr>
            <a:r>
              <a:rPr lang="en-US" sz="2000" dirty="0"/>
              <a:t>Co-leaders </a:t>
            </a:r>
          </a:p>
          <a:p>
            <a:pPr lvl="2" eaLnBrk="1" hangingPunct="1">
              <a:lnSpc>
                <a:spcPct val="80000"/>
              </a:lnSpc>
            </a:pPr>
            <a:r>
              <a:rPr lang="en-US" sz="1900" dirty="0"/>
              <a:t>travel reimbursements (Home Visits, PD Training)</a:t>
            </a:r>
          </a:p>
          <a:p>
            <a:pPr lvl="1" eaLnBrk="1" hangingPunct="1">
              <a:lnSpc>
                <a:spcPct val="80000"/>
              </a:lnSpc>
            </a:pPr>
            <a:r>
              <a:rPr lang="en-US" sz="2000" dirty="0"/>
              <a:t>Teachers &amp; Think Tank </a:t>
            </a:r>
          </a:p>
          <a:p>
            <a:pPr lvl="2" eaLnBrk="1" hangingPunct="1">
              <a:lnSpc>
                <a:spcPct val="80000"/>
              </a:lnSpc>
            </a:pPr>
            <a:r>
              <a:rPr lang="en-US" sz="1900" dirty="0"/>
              <a:t>stipends</a:t>
            </a:r>
          </a:p>
          <a:p>
            <a:pPr lvl="2" eaLnBrk="1" hangingPunct="1">
              <a:lnSpc>
                <a:spcPct val="80000"/>
              </a:lnSpc>
            </a:pPr>
            <a:r>
              <a:rPr lang="en-US" sz="1900" dirty="0"/>
              <a:t>travel reimbursements</a:t>
            </a:r>
          </a:p>
          <a:p>
            <a:pPr lvl="2" eaLnBrk="1" hangingPunct="1">
              <a:lnSpc>
                <a:spcPct val="80000"/>
              </a:lnSpc>
            </a:pPr>
            <a:r>
              <a:rPr lang="en-US" sz="1900" dirty="0"/>
              <a:t>substitute reimbursements</a:t>
            </a:r>
          </a:p>
          <a:p>
            <a:pPr lvl="2" eaLnBrk="1" hangingPunct="1">
              <a:lnSpc>
                <a:spcPct val="80000"/>
              </a:lnSpc>
            </a:pPr>
            <a:r>
              <a:rPr lang="en-US" sz="1900" dirty="0"/>
              <a:t>NCaeyc membership &amp; conference registration (Years 1-2)</a:t>
            </a:r>
          </a:p>
          <a:p>
            <a:pPr lvl="1" eaLnBrk="1" hangingPunct="1">
              <a:lnSpc>
                <a:spcPct val="80000"/>
              </a:lnSpc>
            </a:pPr>
            <a:r>
              <a:rPr lang="en-US" sz="2000" dirty="0"/>
              <a:t>Resources &amp; materials</a:t>
            </a:r>
          </a:p>
          <a:p>
            <a:pPr lvl="1" eaLnBrk="1" hangingPunct="1">
              <a:lnSpc>
                <a:spcPct val="80000"/>
              </a:lnSpc>
            </a:pPr>
            <a:r>
              <a:rPr lang="en-US" sz="2000" dirty="0"/>
              <a:t>Presenter contracts</a:t>
            </a:r>
          </a:p>
          <a:p>
            <a:pPr lvl="1" eaLnBrk="1" hangingPunct="1">
              <a:lnSpc>
                <a:spcPct val="80000"/>
              </a:lnSpc>
            </a:pPr>
            <a:r>
              <a:rPr lang="en-US" sz="2000" dirty="0"/>
              <a:t>Meeting/Institute contracts</a:t>
            </a:r>
          </a:p>
          <a:p>
            <a:pPr lvl="1" eaLnBrk="1" hangingPunct="1">
              <a:lnSpc>
                <a:spcPct val="80000"/>
              </a:lnSpc>
            </a:pPr>
            <a:endParaRPr lang="en-US" sz="20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p:txBody>
          <a:bodyPr/>
          <a:lstStyle/>
          <a:p>
            <a:pPr eaLnBrk="1" hangingPunct="1"/>
            <a:r>
              <a:rPr lang="en-US" dirty="0"/>
              <a:t>Funding</a:t>
            </a:r>
          </a:p>
        </p:txBody>
      </p:sp>
      <p:sp>
        <p:nvSpPr>
          <p:cNvPr id="38915" name="Rectangle 3"/>
          <p:cNvSpPr>
            <a:spLocks noGrp="1" noChangeArrowheads="1"/>
          </p:cNvSpPr>
          <p:nvPr>
            <p:ph idx="1"/>
          </p:nvPr>
        </p:nvSpPr>
        <p:spPr>
          <a:xfrm>
            <a:off x="1143000" y="1905000"/>
            <a:ext cx="8001000" cy="4953000"/>
          </a:xfrm>
        </p:spPr>
        <p:txBody>
          <a:bodyPr/>
          <a:lstStyle/>
          <a:p>
            <a:pPr eaLnBrk="1" hangingPunct="1"/>
            <a:r>
              <a:rPr lang="en-US" b="1" dirty="0"/>
              <a:t>Grand totals</a:t>
            </a:r>
          </a:p>
          <a:p>
            <a:pPr eaLnBrk="1" hangingPunct="1"/>
            <a:endParaRPr lang="en-US" dirty="0"/>
          </a:p>
          <a:p>
            <a:pPr lvl="1" eaLnBrk="1" hangingPunct="1"/>
            <a:r>
              <a:rPr lang="en-US" dirty="0"/>
              <a:t>Year 1 = $149,000 (65% Title I)</a:t>
            </a:r>
          </a:p>
          <a:p>
            <a:pPr lvl="1" eaLnBrk="1" hangingPunct="1"/>
            <a:endParaRPr lang="en-US" dirty="0"/>
          </a:p>
          <a:p>
            <a:pPr lvl="1" eaLnBrk="1" hangingPunct="1"/>
            <a:r>
              <a:rPr lang="en-US" dirty="0"/>
              <a:t>Year 2 = $179,000 (65% Title I)</a:t>
            </a:r>
          </a:p>
          <a:p>
            <a:pPr lvl="1" eaLnBrk="1" hangingPunct="1"/>
            <a:endParaRPr lang="en-US" dirty="0"/>
          </a:p>
          <a:p>
            <a:pPr lvl="1" eaLnBrk="1" hangingPunct="1"/>
            <a:r>
              <a:rPr lang="en-US" dirty="0"/>
              <a:t>Year 3 = $111,000 (100% Title I)</a:t>
            </a:r>
          </a:p>
          <a:p>
            <a:pPr lvl="1" eaLnBrk="1" hangingPunct="1"/>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Things to Consider</a:t>
            </a:r>
          </a:p>
        </p:txBody>
      </p:sp>
      <p:pic>
        <p:nvPicPr>
          <p:cNvPr id="4" name="Picture 4" descr="Power of K 1"/>
          <p:cNvPicPr>
            <a:picLocks noGrp="1" noChangeAspect="1" noChangeArrowheads="1"/>
          </p:cNvPicPr>
          <p:nvPr>
            <p:ph idx="1"/>
          </p:nvPr>
        </p:nvPicPr>
        <p:blipFill>
          <a:blip r:embed="rId2"/>
          <a:srcRect/>
          <a:stretch>
            <a:fillRect/>
          </a:stretch>
        </p:blipFill>
        <p:spPr bwMode="auto">
          <a:xfrm>
            <a:off x="2449871" y="3012421"/>
            <a:ext cx="5739683" cy="2234921"/>
          </a:xfrm>
          <a:prstGeom prst="rect">
            <a:avLst/>
          </a:prstGeom>
          <a:noFill/>
          <a:ln w="9525">
            <a:noFill/>
            <a:miter lim="800000"/>
            <a:headEnd/>
            <a:tailEnd/>
          </a:ln>
        </p:spPr>
      </p:pic>
    </p:spTree>
    <p:extLst>
      <p:ext uri="{BB962C8B-B14F-4D97-AF65-F5344CB8AC3E}">
        <p14:creationId xmlns:p14="http://schemas.microsoft.com/office/powerpoint/2010/main" val="7042315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bwMode="auto"/>
        <p:txBody>
          <a:bodyPr/>
          <a:lstStyle/>
          <a:p>
            <a:pPr eaLnBrk="1" hangingPunct="1"/>
            <a:r>
              <a:rPr lang="en-US" dirty="0"/>
              <a:t>Things to Consider</a:t>
            </a:r>
          </a:p>
        </p:txBody>
      </p:sp>
      <p:sp>
        <p:nvSpPr>
          <p:cNvPr id="3" name="Content Placeholder 2"/>
          <p:cNvSpPr>
            <a:spLocks noGrp="1"/>
          </p:cNvSpPr>
          <p:nvPr>
            <p:ph idx="1"/>
          </p:nvPr>
        </p:nvSpPr>
        <p:spPr>
          <a:xfrm>
            <a:off x="1781175" y="2133600"/>
            <a:ext cx="7077075" cy="4267200"/>
          </a:xfrm>
        </p:spPr>
        <p:txBody>
          <a:bodyPr>
            <a:normAutofit/>
          </a:bodyPr>
          <a:lstStyle/>
          <a:p>
            <a:pPr eaLnBrk="1" hangingPunct="1">
              <a:lnSpc>
                <a:spcPct val="90000"/>
              </a:lnSpc>
            </a:pPr>
            <a:r>
              <a:rPr lang="en-US" b="1" dirty="0"/>
              <a:t>Leadership</a:t>
            </a:r>
          </a:p>
          <a:p>
            <a:pPr lvl="2" eaLnBrk="1" hangingPunct="1">
              <a:lnSpc>
                <a:spcPct val="90000"/>
              </a:lnSpc>
            </a:pPr>
            <a:r>
              <a:rPr lang="en-US" sz="1900" dirty="0"/>
              <a:t>Broader Inclusion and Focus</a:t>
            </a:r>
          </a:p>
          <a:p>
            <a:pPr lvl="3" eaLnBrk="1" hangingPunct="1">
              <a:lnSpc>
                <a:spcPct val="90000"/>
              </a:lnSpc>
            </a:pPr>
            <a:r>
              <a:rPr lang="en-US" sz="1700" dirty="0"/>
              <a:t>Central Office Staff </a:t>
            </a:r>
          </a:p>
          <a:p>
            <a:pPr lvl="3" eaLnBrk="1" hangingPunct="1">
              <a:lnSpc>
                <a:spcPct val="90000"/>
              </a:lnSpc>
            </a:pPr>
            <a:r>
              <a:rPr lang="en-US" sz="1700" dirty="0"/>
              <a:t>School Principal</a:t>
            </a:r>
          </a:p>
          <a:p>
            <a:pPr lvl="3" eaLnBrk="1" hangingPunct="1">
              <a:lnSpc>
                <a:spcPct val="90000"/>
              </a:lnSpc>
            </a:pPr>
            <a:r>
              <a:rPr lang="en-US" sz="1700" dirty="0"/>
              <a:t>School Coaches</a:t>
            </a:r>
          </a:p>
          <a:p>
            <a:pPr lvl="2" eaLnBrk="1" hangingPunct="1">
              <a:lnSpc>
                <a:spcPct val="90000"/>
              </a:lnSpc>
            </a:pPr>
            <a:r>
              <a:rPr lang="en-US" sz="1900" dirty="0"/>
              <a:t>Deeper Focus</a:t>
            </a:r>
          </a:p>
          <a:p>
            <a:pPr lvl="3" eaLnBrk="1" hangingPunct="1">
              <a:lnSpc>
                <a:spcPct val="90000"/>
              </a:lnSpc>
            </a:pPr>
            <a:r>
              <a:rPr lang="en-US" sz="1700" dirty="0"/>
              <a:t>Kindergarten Best Practices</a:t>
            </a:r>
          </a:p>
          <a:p>
            <a:pPr lvl="3" eaLnBrk="1" hangingPunct="1">
              <a:lnSpc>
                <a:spcPct val="90000"/>
              </a:lnSpc>
            </a:pPr>
            <a:r>
              <a:rPr lang="en-US" sz="1700" dirty="0"/>
              <a:t>How to cultivate &amp; nurture teacher leadership</a:t>
            </a:r>
          </a:p>
          <a:p>
            <a:pPr lvl="3" eaLnBrk="1" hangingPunct="1">
              <a:lnSpc>
                <a:spcPct val="90000"/>
              </a:lnSpc>
            </a:pPr>
            <a:r>
              <a:rPr lang="en-US" sz="1700" dirty="0"/>
              <a:t>Cross school collaborative community</a:t>
            </a:r>
          </a:p>
          <a:p>
            <a:pPr lvl="2" eaLnBrk="1" hangingPunct="1">
              <a:lnSpc>
                <a:spcPct val="90000"/>
              </a:lnSpc>
            </a:pPr>
            <a:r>
              <a:rPr lang="en-US" sz="1900" dirty="0"/>
              <a:t>Clearer Expectations/Commitment</a:t>
            </a:r>
          </a:p>
          <a:p>
            <a:pPr lvl="3" eaLnBrk="1" hangingPunct="1">
              <a:lnSpc>
                <a:spcPct val="90000"/>
              </a:lnSpc>
            </a:pPr>
            <a:r>
              <a:rPr lang="en-US" sz="1700" dirty="0"/>
              <a:t>Personal Participation</a:t>
            </a:r>
          </a:p>
          <a:p>
            <a:pPr lvl="3" eaLnBrk="1" hangingPunct="1">
              <a:lnSpc>
                <a:spcPct val="90000"/>
              </a:lnSpc>
            </a:pPr>
            <a:r>
              <a:rPr lang="en-US" sz="1700" dirty="0"/>
              <a:t>District mandated expectations</a:t>
            </a:r>
          </a:p>
          <a:p>
            <a:pPr lvl="3" eaLnBrk="1" hangingPunct="1">
              <a:lnSpc>
                <a:spcPct val="90000"/>
              </a:lnSpc>
            </a:pPr>
            <a:r>
              <a:rPr lang="en-US" sz="1700" dirty="0"/>
              <a:t>Misaligned beliefs/practices within school/district</a:t>
            </a:r>
          </a:p>
          <a:p>
            <a:pPr lvl="3" eaLnBrk="1" hangingPunct="1">
              <a:lnSpc>
                <a:spcPct val="90000"/>
              </a:lnSpc>
            </a:pPr>
            <a:endParaRPr lang="en-US" sz="17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bwMode="auto"/>
        <p:txBody>
          <a:bodyPr/>
          <a:lstStyle/>
          <a:p>
            <a:pPr eaLnBrk="1" hangingPunct="1"/>
            <a:r>
              <a:rPr lang="en-US" dirty="0"/>
              <a:t>Things to Consider</a:t>
            </a:r>
          </a:p>
        </p:txBody>
      </p:sp>
      <p:sp>
        <p:nvSpPr>
          <p:cNvPr id="72707" name="Content Placeholder 2"/>
          <p:cNvSpPr>
            <a:spLocks noGrp="1"/>
          </p:cNvSpPr>
          <p:nvPr>
            <p:ph idx="1"/>
          </p:nvPr>
        </p:nvSpPr>
        <p:spPr/>
        <p:txBody>
          <a:bodyPr/>
          <a:lstStyle/>
          <a:p>
            <a:pPr eaLnBrk="1" hangingPunct="1"/>
            <a:r>
              <a:rPr lang="en-US" b="1" dirty="0"/>
              <a:t>Participation</a:t>
            </a:r>
          </a:p>
          <a:p>
            <a:pPr lvl="2" eaLnBrk="1" hangingPunct="1"/>
            <a:r>
              <a:rPr lang="en-US" dirty="0"/>
              <a:t>Reach more teachers</a:t>
            </a:r>
          </a:p>
          <a:p>
            <a:pPr lvl="3" eaLnBrk="1" hangingPunct="1"/>
            <a:r>
              <a:rPr lang="en-US" dirty="0"/>
              <a:t>Applicants not selected</a:t>
            </a:r>
          </a:p>
          <a:p>
            <a:pPr lvl="3" eaLnBrk="1" hangingPunct="1"/>
            <a:r>
              <a:rPr lang="en-US" dirty="0"/>
              <a:t>Inclusion of preschool &amp; first grade</a:t>
            </a:r>
          </a:p>
          <a:p>
            <a:pPr lvl="2" eaLnBrk="1" hangingPunct="1"/>
            <a:r>
              <a:rPr lang="en-US" dirty="0"/>
              <a:t>Inclusion of classroom assistants</a:t>
            </a:r>
          </a:p>
          <a:p>
            <a:pPr lvl="2" eaLnBrk="1" hangingPunct="1"/>
            <a:r>
              <a:rPr lang="en-US" dirty="0"/>
              <a:t>State/National Organizations</a:t>
            </a:r>
          </a:p>
          <a:p>
            <a:pPr lvl="3" eaLnBrk="1" hangingPunct="1"/>
            <a:r>
              <a:rPr lang="en-US" dirty="0"/>
              <a:t>Where does Kindergarten “Fit”?</a:t>
            </a:r>
          </a:p>
          <a:p>
            <a:pPr lvl="3" eaLnBrk="1" hangingPunct="1"/>
            <a:r>
              <a:rPr lang="en-US" dirty="0"/>
              <a:t>Expansion into multiple associations/organizations</a:t>
            </a:r>
          </a:p>
          <a:p>
            <a:pPr lvl="2" eaLnBrk="1" hangingPunct="1"/>
            <a:endParaRPr lang="en-US" dirty="0"/>
          </a:p>
          <a:p>
            <a:pPr lvl="3" eaLnBrk="1" hangingPunct="1"/>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of K Position Paper</a:t>
            </a:r>
          </a:p>
        </p:txBody>
      </p:sp>
      <p:pic>
        <p:nvPicPr>
          <p:cNvPr id="6" name="Picture 4" descr="Power of K 1"/>
          <p:cNvPicPr>
            <a:picLocks noGrp="1" noChangeAspect="1" noChangeArrowheads="1"/>
          </p:cNvPicPr>
          <p:nvPr>
            <p:ph idx="1"/>
          </p:nvPr>
        </p:nvPicPr>
        <p:blipFill>
          <a:blip r:embed="rId2"/>
          <a:srcRect/>
          <a:stretch>
            <a:fillRect/>
          </a:stretch>
        </p:blipFill>
        <p:spPr bwMode="auto">
          <a:xfrm>
            <a:off x="2449871" y="3012421"/>
            <a:ext cx="5739683" cy="2234921"/>
          </a:xfrm>
          <a:prstGeom prst="rect">
            <a:avLst/>
          </a:prstGeom>
          <a:noFill/>
          <a:ln w="9525">
            <a:noFill/>
            <a:miter lim="800000"/>
            <a:headEnd/>
            <a:tailEnd/>
          </a:ln>
        </p:spPr>
      </p:pic>
    </p:spTree>
    <p:extLst>
      <p:ext uri="{BB962C8B-B14F-4D97-AF65-F5344CB8AC3E}">
        <p14:creationId xmlns:p14="http://schemas.microsoft.com/office/powerpoint/2010/main" val="1275722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bwMode="auto"/>
        <p:txBody>
          <a:bodyPr/>
          <a:lstStyle/>
          <a:p>
            <a:pPr eaLnBrk="1" hangingPunct="1"/>
            <a:r>
              <a:rPr lang="en-US" dirty="0"/>
              <a:t>Things to Consider</a:t>
            </a:r>
          </a:p>
        </p:txBody>
      </p:sp>
      <p:sp>
        <p:nvSpPr>
          <p:cNvPr id="73731" name="Content Placeholder 2"/>
          <p:cNvSpPr>
            <a:spLocks noGrp="1"/>
          </p:cNvSpPr>
          <p:nvPr>
            <p:ph idx="1"/>
          </p:nvPr>
        </p:nvSpPr>
        <p:spPr/>
        <p:txBody>
          <a:bodyPr/>
          <a:lstStyle/>
          <a:p>
            <a:pPr eaLnBrk="1" hangingPunct="1"/>
            <a:r>
              <a:rPr lang="en-US" b="1" dirty="0"/>
              <a:t>Sustainability</a:t>
            </a:r>
          </a:p>
          <a:p>
            <a:pPr lvl="1" eaLnBrk="1" hangingPunct="1"/>
            <a:r>
              <a:rPr lang="en-US" dirty="0"/>
              <a:t>Length of initiative</a:t>
            </a:r>
          </a:p>
          <a:p>
            <a:pPr lvl="2" eaLnBrk="1" hangingPunct="1"/>
            <a:r>
              <a:rPr lang="en-US" dirty="0"/>
              <a:t>3 years not enough!</a:t>
            </a:r>
          </a:p>
          <a:p>
            <a:pPr lvl="3" eaLnBrk="1" hangingPunct="1"/>
            <a:r>
              <a:rPr lang="en-US" dirty="0"/>
              <a:t>Could’ve been 10! </a:t>
            </a:r>
            <a:r>
              <a:rPr lang="en-US" dirty="0">
                <a:sym typeface="Wingdings" pitchFamily="2" charset="2"/>
              </a:rPr>
              <a:t></a:t>
            </a:r>
          </a:p>
          <a:p>
            <a:pPr lvl="1" eaLnBrk="1" hangingPunct="1"/>
            <a:r>
              <a:rPr lang="en-US" dirty="0">
                <a:sym typeface="Wingdings" pitchFamily="2" charset="2"/>
              </a:rPr>
              <a:t>Coaching opportunities b/t PD meetings</a:t>
            </a:r>
          </a:p>
          <a:p>
            <a:pPr lvl="1" eaLnBrk="1" hangingPunct="1"/>
            <a:r>
              <a:rPr lang="en-US" dirty="0">
                <a:sym typeface="Wingdings" pitchFamily="2" charset="2"/>
              </a:rPr>
              <a:t>Contradictory beliefs b/t initiative &amp; school/district</a:t>
            </a:r>
          </a:p>
          <a:p>
            <a:pPr lvl="1" eaLnBrk="1" hangingPunct="1"/>
            <a:r>
              <a:rPr lang="en-US" dirty="0">
                <a:sym typeface="Wingdings" pitchFamily="2" charset="2"/>
              </a:rPr>
              <a:t>Preaching in your own land</a:t>
            </a:r>
          </a:p>
          <a:p>
            <a:pPr lvl="1" eaLnBrk="1" hangingPunct="1"/>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bwMode="auto"/>
        <p:txBody>
          <a:bodyPr/>
          <a:lstStyle/>
          <a:p>
            <a:pPr eaLnBrk="1" hangingPunct="1"/>
            <a:r>
              <a:rPr lang="en-US" dirty="0"/>
              <a:t>Things to Consider</a:t>
            </a:r>
          </a:p>
        </p:txBody>
      </p:sp>
      <p:sp>
        <p:nvSpPr>
          <p:cNvPr id="74755" name="Content Placeholder 2"/>
          <p:cNvSpPr>
            <a:spLocks noGrp="1"/>
          </p:cNvSpPr>
          <p:nvPr>
            <p:ph idx="1"/>
          </p:nvPr>
        </p:nvSpPr>
        <p:spPr/>
        <p:txBody>
          <a:bodyPr/>
          <a:lstStyle/>
          <a:p>
            <a:pPr eaLnBrk="1" hangingPunct="1"/>
            <a:r>
              <a:rPr lang="en-US" b="1" dirty="0"/>
              <a:t>Variability among Teacher Participation</a:t>
            </a:r>
          </a:p>
          <a:p>
            <a:pPr lvl="1" eaLnBrk="1" hangingPunct="1"/>
            <a:r>
              <a:rPr lang="en-US" dirty="0"/>
              <a:t>Dedication, Commitment</a:t>
            </a:r>
          </a:p>
          <a:p>
            <a:pPr lvl="1" eaLnBrk="1" hangingPunct="1"/>
            <a:r>
              <a:rPr lang="en-US" dirty="0"/>
              <a:t>Turnover</a:t>
            </a:r>
          </a:p>
          <a:p>
            <a:pPr lvl="2" eaLnBrk="1" hangingPunct="1"/>
            <a:r>
              <a:rPr lang="en-US" dirty="0"/>
              <a:t>Babies, moving, illness, new jobs (coach, admin)</a:t>
            </a:r>
          </a:p>
          <a:p>
            <a:pPr lvl="1" eaLnBrk="1" hangingPunct="1"/>
            <a:r>
              <a:rPr lang="en-US" dirty="0"/>
              <a:t>Grade Level change</a:t>
            </a:r>
          </a:p>
          <a:p>
            <a:pPr lvl="1" eaLnBrk="1" hangingPunct="1"/>
            <a:r>
              <a:rPr lang="en-US" dirty="0"/>
              <a:t>Strength</a:t>
            </a:r>
          </a:p>
          <a:p>
            <a:pPr lvl="2" eaLnBrk="1" hangingPunct="1"/>
            <a:r>
              <a:rPr lang="en-US" dirty="0"/>
              <a:t>Varying levels of development</a:t>
            </a:r>
          </a:p>
          <a:p>
            <a:pPr lvl="1" eaLnBrk="1" hangingPunct="1"/>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bwMode="auto"/>
        <p:txBody>
          <a:bodyPr/>
          <a:lstStyle/>
          <a:p>
            <a:pPr eaLnBrk="1" hangingPunct="1"/>
            <a:r>
              <a:rPr lang="en-US" dirty="0"/>
              <a:t>Things to Consider</a:t>
            </a:r>
          </a:p>
        </p:txBody>
      </p:sp>
      <p:sp>
        <p:nvSpPr>
          <p:cNvPr id="75779" name="Content Placeholder 2"/>
          <p:cNvSpPr>
            <a:spLocks noGrp="1"/>
          </p:cNvSpPr>
          <p:nvPr>
            <p:ph idx="1"/>
          </p:nvPr>
        </p:nvSpPr>
        <p:spPr/>
        <p:txBody>
          <a:bodyPr/>
          <a:lstStyle/>
          <a:p>
            <a:pPr eaLnBrk="1" hangingPunct="1"/>
            <a:r>
              <a:rPr lang="en-US" b="1" dirty="0"/>
              <a:t>Adult Learning Practices</a:t>
            </a:r>
          </a:p>
          <a:p>
            <a:pPr lvl="1" eaLnBrk="1" hangingPunct="1"/>
            <a:r>
              <a:rPr lang="en-US" dirty="0"/>
              <a:t>Who’s Doing the Talking?</a:t>
            </a:r>
          </a:p>
          <a:p>
            <a:pPr lvl="1" eaLnBrk="1" hangingPunct="1"/>
            <a:r>
              <a:rPr lang="en-US" dirty="0"/>
              <a:t>Who’s Doing the Thinking?</a:t>
            </a:r>
          </a:p>
          <a:p>
            <a:pPr lvl="1" eaLnBrk="1" hangingPunct="1"/>
            <a:endParaRPr lang="en-US" dirty="0"/>
          </a:p>
          <a:p>
            <a:pPr lvl="1" eaLnBrk="1" hangingPunct="1"/>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bwMode="auto"/>
        <p:txBody>
          <a:bodyPr/>
          <a:lstStyle/>
          <a:p>
            <a:pPr eaLnBrk="1" hangingPunct="1"/>
            <a:r>
              <a:rPr lang="en-US" dirty="0"/>
              <a:t>Things to Consider</a:t>
            </a:r>
          </a:p>
        </p:txBody>
      </p:sp>
      <p:sp>
        <p:nvSpPr>
          <p:cNvPr id="76803" name="Content Placeholder 2"/>
          <p:cNvSpPr>
            <a:spLocks noGrp="1"/>
          </p:cNvSpPr>
          <p:nvPr>
            <p:ph idx="1"/>
          </p:nvPr>
        </p:nvSpPr>
        <p:spPr/>
        <p:txBody>
          <a:bodyPr/>
          <a:lstStyle/>
          <a:p>
            <a:pPr eaLnBrk="1" hangingPunct="1"/>
            <a:r>
              <a:rPr lang="en-US" b="1" dirty="0"/>
              <a:t>Evaluation</a:t>
            </a:r>
          </a:p>
          <a:p>
            <a:pPr lvl="1" eaLnBrk="1" hangingPunct="1"/>
            <a:r>
              <a:rPr lang="en-US" dirty="0"/>
              <a:t>Preliminary Data/ Baseline data</a:t>
            </a:r>
          </a:p>
          <a:p>
            <a:pPr lvl="1" eaLnBrk="1" hangingPunct="1"/>
            <a:r>
              <a:rPr lang="en-US" dirty="0"/>
              <a:t>In-depth</a:t>
            </a:r>
          </a:p>
          <a:p>
            <a:pPr lvl="1" eaLnBrk="1" hangingPunct="1"/>
            <a:r>
              <a:rPr lang="en-US" dirty="0"/>
              <a:t>Long Term</a:t>
            </a:r>
          </a:p>
          <a:p>
            <a:pPr lvl="1" eaLnBrk="1" hangingPunct="1"/>
            <a:r>
              <a:rPr lang="en-US" dirty="0"/>
              <a:t>Tied to Student Outcomes </a:t>
            </a:r>
          </a:p>
          <a:p>
            <a:pPr lvl="1" eaLnBrk="1" hangingPunct="1"/>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bwMode="auto"/>
        <p:txBody>
          <a:bodyPr/>
          <a:lstStyle/>
          <a:p>
            <a:pPr eaLnBrk="1" hangingPunct="1"/>
            <a:r>
              <a:rPr lang="en-US"/>
              <a:t>Successes</a:t>
            </a:r>
          </a:p>
        </p:txBody>
      </p:sp>
      <p:sp>
        <p:nvSpPr>
          <p:cNvPr id="77827" name="Content Placeholder 2"/>
          <p:cNvSpPr>
            <a:spLocks noGrp="1"/>
          </p:cNvSpPr>
          <p:nvPr>
            <p:ph idx="1"/>
          </p:nvPr>
        </p:nvSpPr>
        <p:spPr/>
        <p:txBody>
          <a:bodyPr/>
          <a:lstStyle/>
          <a:p>
            <a:pPr eaLnBrk="1" hangingPunct="1"/>
            <a:r>
              <a:rPr lang="en-US" b="1" dirty="0"/>
              <a:t>We are most proud of…</a:t>
            </a:r>
          </a:p>
          <a:p>
            <a:pPr lvl="1" eaLnBrk="1" hangingPunct="1"/>
            <a:r>
              <a:rPr lang="en-US" dirty="0"/>
              <a:t>Community that has been created</a:t>
            </a:r>
          </a:p>
          <a:p>
            <a:pPr lvl="1" eaLnBrk="1" hangingPunct="1"/>
            <a:r>
              <a:rPr lang="en-US" dirty="0"/>
              <a:t>Relationships formed</a:t>
            </a:r>
          </a:p>
          <a:p>
            <a:pPr lvl="1" eaLnBrk="1" hangingPunct="1"/>
            <a:r>
              <a:rPr lang="en-US" dirty="0"/>
              <a:t>Connections &amp; Collaborations</a:t>
            </a:r>
          </a:p>
          <a:p>
            <a:pPr lvl="1" eaLnBrk="1" hangingPunct="1"/>
            <a:r>
              <a:rPr lang="en-US" dirty="0"/>
              <a:t>Based on Research</a:t>
            </a:r>
          </a:p>
          <a:p>
            <a:pPr lvl="1" eaLnBrk="1" hangingPunct="1"/>
            <a:r>
              <a:rPr lang="en-US" dirty="0"/>
              <a:t>Reflection</a:t>
            </a:r>
          </a:p>
          <a:p>
            <a:pPr lvl="1" eaLnBrk="1" hangingPunct="1"/>
            <a:r>
              <a:rPr lang="en-US" dirty="0"/>
              <a:t>Accomplishments &amp; Empowerment of teachers</a:t>
            </a:r>
          </a:p>
          <a:p>
            <a:pPr lvl="1" eaLnBrk="1" hangingPunct="1"/>
            <a:r>
              <a:rPr lang="en-US" dirty="0"/>
              <a:t>Impact across the state…bringing the voice of appropriate practices back to K</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bwMode="auto"/>
        <p:txBody>
          <a:bodyPr/>
          <a:lstStyle/>
          <a:p>
            <a:pPr eaLnBrk="1" hangingPunct="1"/>
            <a:r>
              <a:rPr lang="en-US"/>
              <a:t>Successes</a:t>
            </a:r>
          </a:p>
        </p:txBody>
      </p:sp>
      <p:sp>
        <p:nvSpPr>
          <p:cNvPr id="3" name="Content Placeholder 2"/>
          <p:cNvSpPr>
            <a:spLocks noGrp="1"/>
          </p:cNvSpPr>
          <p:nvPr>
            <p:ph idx="1"/>
          </p:nvPr>
        </p:nvSpPr>
        <p:spPr>
          <a:xfrm>
            <a:off x="1781175" y="2133600"/>
            <a:ext cx="7077075" cy="4953000"/>
          </a:xfrm>
        </p:spPr>
        <p:txBody>
          <a:bodyPr>
            <a:normAutofit/>
          </a:bodyPr>
          <a:lstStyle/>
          <a:p>
            <a:pPr eaLnBrk="1" hangingPunct="1">
              <a:lnSpc>
                <a:spcPct val="80000"/>
              </a:lnSpc>
            </a:pPr>
            <a:r>
              <a:rPr lang="en-US" sz="2200" b="1" dirty="0"/>
              <a:t>Community</a:t>
            </a:r>
          </a:p>
          <a:p>
            <a:pPr lvl="1" eaLnBrk="1" hangingPunct="1">
              <a:lnSpc>
                <a:spcPct val="80000"/>
              </a:lnSpc>
            </a:pPr>
            <a:r>
              <a:rPr lang="en-US" sz="2000" dirty="0"/>
              <a:t>Home visits</a:t>
            </a:r>
          </a:p>
          <a:p>
            <a:pPr lvl="1" eaLnBrk="1" hangingPunct="1">
              <a:lnSpc>
                <a:spcPct val="80000"/>
              </a:lnSpc>
            </a:pPr>
            <a:r>
              <a:rPr lang="en-US" sz="2000" dirty="0"/>
              <a:t>Smaller teams within large group</a:t>
            </a:r>
          </a:p>
          <a:p>
            <a:pPr lvl="2" eaLnBrk="1" hangingPunct="1">
              <a:lnSpc>
                <a:spcPct val="80000"/>
              </a:lnSpc>
            </a:pPr>
            <a:r>
              <a:rPr lang="en-US" sz="1900" dirty="0"/>
              <a:t>4 regional groups with facilitator</a:t>
            </a:r>
          </a:p>
          <a:p>
            <a:pPr lvl="1" eaLnBrk="1" hangingPunct="1">
              <a:lnSpc>
                <a:spcPct val="80000"/>
              </a:lnSpc>
            </a:pPr>
            <a:r>
              <a:rPr lang="en-US" sz="2000" dirty="0"/>
              <a:t>Teachers </a:t>
            </a:r>
            <a:r>
              <a:rPr lang="en-US" sz="2000" i="1" dirty="0"/>
              <a:t>ARE</a:t>
            </a:r>
            <a:r>
              <a:rPr lang="en-US" sz="2000" dirty="0"/>
              <a:t> professionals</a:t>
            </a:r>
          </a:p>
          <a:p>
            <a:pPr lvl="2" eaLnBrk="1" hangingPunct="1">
              <a:lnSpc>
                <a:spcPct val="80000"/>
              </a:lnSpc>
            </a:pPr>
            <a:r>
              <a:rPr lang="en-US" sz="1900" dirty="0"/>
              <a:t>Stipend</a:t>
            </a:r>
          </a:p>
          <a:p>
            <a:pPr lvl="2" eaLnBrk="1" hangingPunct="1">
              <a:lnSpc>
                <a:spcPct val="80000"/>
              </a:lnSpc>
            </a:pPr>
            <a:r>
              <a:rPr lang="en-US" sz="1900" dirty="0"/>
              <a:t>Mutual Respect</a:t>
            </a:r>
          </a:p>
          <a:p>
            <a:pPr eaLnBrk="1" hangingPunct="1">
              <a:lnSpc>
                <a:spcPct val="80000"/>
              </a:lnSpc>
            </a:pPr>
            <a:r>
              <a:rPr lang="en-US" sz="2300" b="1" dirty="0"/>
              <a:t>Relationships</a:t>
            </a:r>
          </a:p>
          <a:p>
            <a:pPr lvl="1" eaLnBrk="1" hangingPunct="1">
              <a:lnSpc>
                <a:spcPct val="80000"/>
              </a:lnSpc>
            </a:pPr>
            <a:r>
              <a:rPr lang="en-US" sz="2000" dirty="0"/>
              <a:t>Intentional Team Building</a:t>
            </a:r>
          </a:p>
          <a:p>
            <a:pPr lvl="1" eaLnBrk="1" hangingPunct="1">
              <a:lnSpc>
                <a:spcPct val="80000"/>
              </a:lnSpc>
            </a:pPr>
            <a:r>
              <a:rPr lang="en-US" sz="2000" dirty="0"/>
              <a:t>Safe, nurturing environment</a:t>
            </a:r>
          </a:p>
          <a:p>
            <a:pPr lvl="2" eaLnBrk="1" hangingPunct="1">
              <a:lnSpc>
                <a:spcPct val="80000"/>
              </a:lnSpc>
            </a:pPr>
            <a:r>
              <a:rPr lang="en-US" sz="1900" dirty="0"/>
              <a:t>Our personal style: friendly, inviting, safe</a:t>
            </a:r>
          </a:p>
          <a:p>
            <a:pPr lvl="2" eaLnBrk="1" hangingPunct="1">
              <a:lnSpc>
                <a:spcPct val="80000"/>
              </a:lnSpc>
            </a:pPr>
            <a:r>
              <a:rPr lang="en-US" sz="1900" dirty="0"/>
              <a:t>Pampering</a:t>
            </a:r>
          </a:p>
          <a:p>
            <a:pPr lvl="2" eaLnBrk="1" hangingPunct="1">
              <a:lnSpc>
                <a:spcPct val="80000"/>
              </a:lnSpc>
            </a:pPr>
            <a:r>
              <a:rPr lang="en-US" sz="1900" dirty="0"/>
              <a:t>True partnerships</a:t>
            </a:r>
          </a:p>
          <a:p>
            <a:pPr lvl="1" eaLnBrk="1" hangingPunct="1">
              <a:lnSpc>
                <a:spcPct val="80000"/>
              </a:lnSpc>
            </a:pPr>
            <a:endParaRPr lang="en-US" sz="20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Documents and Settings\ephillips\My Documents\Dropbox\POK NAEYC 2011\20100613180240201_0001.jpg"/>
          <p:cNvPicPr>
            <a:picLocks noChangeAspect="1" noChangeArrowheads="1"/>
          </p:cNvPicPr>
          <p:nvPr/>
        </p:nvPicPr>
        <p:blipFill>
          <a:blip r:embed="rId2"/>
          <a:srcRect r="45455" b="52941"/>
          <a:stretch>
            <a:fillRect/>
          </a:stretch>
        </p:blipFill>
        <p:spPr bwMode="auto">
          <a:xfrm>
            <a:off x="914400" y="1600200"/>
            <a:ext cx="7315200" cy="48768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bwMode="auto"/>
        <p:txBody>
          <a:bodyPr/>
          <a:lstStyle/>
          <a:p>
            <a:pPr eaLnBrk="1" hangingPunct="1"/>
            <a:r>
              <a:rPr lang="en-US"/>
              <a:t>Successes</a:t>
            </a:r>
          </a:p>
        </p:txBody>
      </p:sp>
      <p:sp>
        <p:nvSpPr>
          <p:cNvPr id="79875" name="Content Placeholder 2"/>
          <p:cNvSpPr>
            <a:spLocks noGrp="1"/>
          </p:cNvSpPr>
          <p:nvPr>
            <p:ph idx="1"/>
          </p:nvPr>
        </p:nvSpPr>
        <p:spPr/>
        <p:txBody>
          <a:bodyPr/>
          <a:lstStyle/>
          <a:p>
            <a:pPr eaLnBrk="1" hangingPunct="1"/>
            <a:r>
              <a:rPr lang="en-US" b="1" dirty="0"/>
              <a:t>Connections &amp; Collaborations</a:t>
            </a:r>
          </a:p>
          <a:p>
            <a:pPr lvl="1" eaLnBrk="1" hangingPunct="1"/>
            <a:r>
              <a:rPr lang="en-US" dirty="0"/>
              <a:t>BK Consortium</a:t>
            </a:r>
          </a:p>
          <a:p>
            <a:pPr lvl="1" eaLnBrk="1" hangingPunct="1"/>
            <a:r>
              <a:rPr lang="en-US" dirty="0"/>
              <a:t>FirstSchool / FPG</a:t>
            </a:r>
          </a:p>
          <a:p>
            <a:pPr lvl="1" eaLnBrk="1" hangingPunct="1"/>
            <a:r>
              <a:rPr lang="en-US" dirty="0"/>
              <a:t>NAEYC / NCaeyc</a:t>
            </a:r>
          </a:p>
          <a:p>
            <a:pPr lvl="1" eaLnBrk="1" hangingPunct="1"/>
            <a:r>
              <a:rPr lang="en-US" dirty="0"/>
              <a:t>Think Tank</a:t>
            </a:r>
          </a:p>
          <a:p>
            <a:pPr lvl="2" eaLnBrk="1" hangingPunct="1"/>
            <a:r>
              <a:rPr lang="en-US" dirty="0"/>
              <a:t>Teachers</a:t>
            </a:r>
          </a:p>
          <a:p>
            <a:pPr lvl="2" eaLnBrk="1" hangingPunct="1"/>
            <a:r>
              <a:rPr lang="en-US" dirty="0"/>
              <a:t>Administrators</a:t>
            </a:r>
          </a:p>
          <a:p>
            <a:pPr lvl="2" eaLnBrk="1" hangingPunct="1"/>
            <a:r>
              <a:rPr lang="en-US" dirty="0"/>
              <a:t>University</a:t>
            </a:r>
          </a:p>
          <a:p>
            <a:pPr lvl="2" eaLnBrk="1" hangingPunct="1"/>
            <a:r>
              <a:rPr lang="en-US" dirty="0"/>
              <a:t>State Consultants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bwMode="auto"/>
        <p:txBody>
          <a:bodyPr/>
          <a:lstStyle/>
          <a:p>
            <a:pPr eaLnBrk="1" hangingPunct="1"/>
            <a:r>
              <a:rPr lang="en-US"/>
              <a:t>Successes</a:t>
            </a:r>
          </a:p>
        </p:txBody>
      </p:sp>
      <p:sp>
        <p:nvSpPr>
          <p:cNvPr id="3" name="Content Placeholder 2"/>
          <p:cNvSpPr>
            <a:spLocks noGrp="1"/>
          </p:cNvSpPr>
          <p:nvPr>
            <p:ph idx="1"/>
          </p:nvPr>
        </p:nvSpPr>
        <p:spPr/>
        <p:txBody>
          <a:bodyPr>
            <a:normAutofit/>
          </a:bodyPr>
          <a:lstStyle/>
          <a:p>
            <a:pPr eaLnBrk="1" hangingPunct="1">
              <a:lnSpc>
                <a:spcPct val="90000"/>
              </a:lnSpc>
            </a:pPr>
            <a:r>
              <a:rPr lang="en-US" b="1" dirty="0"/>
              <a:t>Based on Research and Data</a:t>
            </a:r>
          </a:p>
          <a:p>
            <a:pPr lvl="2" eaLnBrk="1" hangingPunct="1">
              <a:lnSpc>
                <a:spcPct val="90000"/>
              </a:lnSpc>
            </a:pPr>
            <a:r>
              <a:rPr lang="en-US" dirty="0"/>
              <a:t>Development of Initiative:</a:t>
            </a:r>
          </a:p>
          <a:p>
            <a:pPr lvl="3" eaLnBrk="1" hangingPunct="1">
              <a:lnSpc>
                <a:spcPct val="90000"/>
              </a:lnSpc>
            </a:pPr>
            <a:r>
              <a:rPr lang="en-US" dirty="0"/>
              <a:t>NC Power of K State Position Paper</a:t>
            </a:r>
          </a:p>
          <a:p>
            <a:pPr lvl="3" eaLnBrk="1" hangingPunct="1">
              <a:lnSpc>
                <a:spcPct val="90000"/>
              </a:lnSpc>
            </a:pPr>
            <a:r>
              <a:rPr lang="en-US" dirty="0"/>
              <a:t>Teacher Leader Initiative</a:t>
            </a:r>
          </a:p>
          <a:p>
            <a:pPr lvl="2" eaLnBrk="1" hangingPunct="1">
              <a:lnSpc>
                <a:spcPct val="90000"/>
              </a:lnSpc>
            </a:pPr>
            <a:r>
              <a:rPr lang="en-US" dirty="0"/>
              <a:t>Meaningful Content</a:t>
            </a:r>
          </a:p>
          <a:p>
            <a:pPr lvl="3" eaLnBrk="1" hangingPunct="1">
              <a:lnSpc>
                <a:spcPct val="90000"/>
              </a:lnSpc>
            </a:pPr>
            <a:r>
              <a:rPr lang="en-US" dirty="0"/>
              <a:t>National &amp; Local Experts</a:t>
            </a:r>
          </a:p>
          <a:p>
            <a:pPr lvl="3" eaLnBrk="1" hangingPunct="1">
              <a:lnSpc>
                <a:spcPct val="90000"/>
              </a:lnSpc>
            </a:pPr>
            <a:r>
              <a:rPr lang="en-US" dirty="0"/>
              <a:t>Professional resources</a:t>
            </a:r>
          </a:p>
          <a:p>
            <a:pPr lvl="2" eaLnBrk="1" hangingPunct="1">
              <a:lnSpc>
                <a:spcPct val="90000"/>
              </a:lnSpc>
            </a:pPr>
            <a:r>
              <a:rPr lang="en-US" dirty="0"/>
              <a:t>Initiative Data (Snapshot, surveys, questionnaires, homework, discussions, projects, etc.)</a:t>
            </a:r>
          </a:p>
          <a:p>
            <a:pPr lvl="3" eaLnBrk="1" hangingPunct="1">
              <a:lnSpc>
                <a:spcPct val="90000"/>
              </a:lnSpc>
            </a:pPr>
            <a:r>
              <a:rPr lang="en-US" dirty="0"/>
              <a:t>Used to set personal goals</a:t>
            </a:r>
          </a:p>
          <a:p>
            <a:pPr lvl="3" eaLnBrk="1" hangingPunct="1">
              <a:lnSpc>
                <a:spcPct val="90000"/>
              </a:lnSpc>
            </a:pPr>
            <a:r>
              <a:rPr lang="en-US" dirty="0"/>
              <a:t>Guide PD and topics of focus</a:t>
            </a:r>
          </a:p>
          <a:p>
            <a:pPr lvl="2" eaLnBrk="1" hangingPunct="1">
              <a:lnSpc>
                <a:spcPct val="90000"/>
              </a:lnSpc>
            </a:pPr>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bwMode="auto"/>
        <p:txBody>
          <a:bodyPr/>
          <a:lstStyle/>
          <a:p>
            <a:pPr eaLnBrk="1" hangingPunct="1"/>
            <a:r>
              <a:rPr lang="en-US"/>
              <a:t>Successes</a:t>
            </a:r>
          </a:p>
        </p:txBody>
      </p:sp>
      <p:sp>
        <p:nvSpPr>
          <p:cNvPr id="86019" name="Content Placeholder 2"/>
          <p:cNvSpPr>
            <a:spLocks noGrp="1"/>
          </p:cNvSpPr>
          <p:nvPr>
            <p:ph idx="1"/>
          </p:nvPr>
        </p:nvSpPr>
        <p:spPr/>
        <p:txBody>
          <a:bodyPr>
            <a:normAutofit fontScale="92500" lnSpcReduction="10000"/>
          </a:bodyPr>
          <a:lstStyle/>
          <a:p>
            <a:pPr eaLnBrk="1" hangingPunct="1"/>
            <a:r>
              <a:rPr lang="en-US" b="1" dirty="0"/>
              <a:t>Reflective Process</a:t>
            </a:r>
          </a:p>
          <a:p>
            <a:pPr lvl="1" eaLnBrk="1" hangingPunct="1"/>
            <a:r>
              <a:rPr lang="en-US" dirty="0"/>
              <a:t>Journals</a:t>
            </a:r>
          </a:p>
          <a:p>
            <a:pPr lvl="1" eaLnBrk="1" hangingPunct="1"/>
            <a:r>
              <a:rPr lang="en-US" dirty="0"/>
              <a:t>Regional Reflection Groups</a:t>
            </a:r>
          </a:p>
          <a:p>
            <a:pPr lvl="1" eaLnBrk="1" hangingPunct="1"/>
            <a:r>
              <a:rPr lang="en-US" dirty="0"/>
              <a:t>Evaluation Forms</a:t>
            </a:r>
          </a:p>
          <a:p>
            <a:pPr lvl="1" eaLnBrk="1" hangingPunct="1"/>
            <a:r>
              <a:rPr lang="en-US" dirty="0"/>
              <a:t>Feedback</a:t>
            </a:r>
          </a:p>
          <a:p>
            <a:pPr lvl="2" eaLnBrk="1" hangingPunct="1"/>
            <a:r>
              <a:rPr lang="en-US" dirty="0"/>
              <a:t>Think Tank Reflection Meetings</a:t>
            </a:r>
          </a:p>
          <a:p>
            <a:pPr lvl="2" eaLnBrk="1" hangingPunct="1"/>
            <a:r>
              <a:rPr lang="en-US" dirty="0"/>
              <a:t>Small group feedback</a:t>
            </a:r>
          </a:p>
          <a:p>
            <a:pPr lvl="1" eaLnBrk="1" hangingPunct="1"/>
            <a:r>
              <a:rPr lang="en-US" dirty="0"/>
              <a:t>Facilitator guidance</a:t>
            </a:r>
          </a:p>
          <a:p>
            <a:pPr lvl="1" eaLnBrk="1" hangingPunct="1"/>
            <a:r>
              <a:rPr lang="en-US" dirty="0"/>
              <a:t>Teaching Philosophy Statements</a:t>
            </a:r>
          </a:p>
          <a:p>
            <a:pPr lvl="1" eaLnBrk="1" hangingPunct="1"/>
            <a:r>
              <a:rPr lang="en-US" dirty="0"/>
              <a:t>Home Learning</a:t>
            </a:r>
          </a:p>
          <a:p>
            <a:pPr lvl="1" eaLnBrk="1" hangingPunct="1"/>
            <a:r>
              <a:rPr lang="en-US" dirty="0"/>
              <a:t>Regional Blogs</a:t>
            </a:r>
          </a:p>
          <a:p>
            <a:pPr lvl="1" eaLnBrk="1" hangingPunct="1">
              <a:buNone/>
            </a:pPr>
            <a:endParaRPr lang="en-US" dirty="0"/>
          </a:p>
          <a:p>
            <a:pPr lvl="1" eaLnBrk="1" hangingPunct="1"/>
            <a:endParaRPr lang="en-US" dirty="0"/>
          </a:p>
          <a:p>
            <a:pPr lvl="3" eaLnBrk="1" hangingPunct="1"/>
            <a:endParaRPr lang="en-US" dirty="0"/>
          </a:p>
          <a:p>
            <a:pPr lvl="4" eaLnBrk="1" hangingPunct="1"/>
            <a:endParaRPr lang="en-US" dirty="0"/>
          </a:p>
          <a:p>
            <a:pPr lvl="4" eaLnBrk="1" hangingPunct="1"/>
            <a:endParaRPr lang="en-US" dirty="0"/>
          </a:p>
          <a:p>
            <a:pPr lvl="4" eaLnBrk="1" hangingPunct="1"/>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Intended Outcomes</a:t>
            </a:r>
          </a:p>
        </p:txBody>
      </p:sp>
      <p:sp>
        <p:nvSpPr>
          <p:cNvPr id="3" name="Content Placeholder 2"/>
          <p:cNvSpPr>
            <a:spLocks noGrp="1"/>
          </p:cNvSpPr>
          <p:nvPr>
            <p:ph idx="1"/>
          </p:nvPr>
        </p:nvSpPr>
        <p:spPr/>
        <p:txBody>
          <a:bodyPr/>
          <a:lstStyle/>
          <a:p>
            <a:pPr marL="635000" lvl="1" indent="-292100" eaLnBrk="1" hangingPunct="1"/>
            <a:r>
              <a:rPr lang="en-US" sz="2400" dirty="0"/>
              <a:t>Position Paper</a:t>
            </a:r>
          </a:p>
          <a:p>
            <a:pPr marL="981075" lvl="2" indent="-292100" eaLnBrk="1" hangingPunct="1"/>
            <a:r>
              <a:rPr lang="en-US" sz="2200" dirty="0"/>
              <a:t>Framework</a:t>
            </a:r>
          </a:p>
          <a:p>
            <a:pPr marL="981075" lvl="2" indent="-292100" eaLnBrk="1" hangingPunct="1"/>
            <a:r>
              <a:rPr lang="en-US" sz="2200" dirty="0"/>
              <a:t>Consistent, clear expectations &amp; practices</a:t>
            </a:r>
          </a:p>
          <a:p>
            <a:pPr marL="981075" lvl="2" indent="-292100" eaLnBrk="1" hangingPunct="1"/>
            <a:r>
              <a:rPr lang="en-US" sz="2200" dirty="0"/>
              <a:t>Establish the foundation for 21st Century Learning Skills and Future Ready Students</a:t>
            </a:r>
          </a:p>
          <a:p>
            <a:pPr marL="981075" lvl="2" indent="-292100" eaLnBrk="1" hangingPunct="1"/>
            <a:r>
              <a:rPr lang="en-US" sz="2200" dirty="0"/>
              <a:t>Strengthen connections</a:t>
            </a:r>
          </a:p>
          <a:p>
            <a:pPr marL="981075" lvl="2" indent="-292100" eaLnBrk="1" hangingPunct="1"/>
            <a:r>
              <a:rPr lang="en-US" sz="2200" dirty="0"/>
              <a:t>Support NC </a:t>
            </a:r>
            <a:r>
              <a:rPr lang="en-US" sz="2200" i="1" dirty="0"/>
              <a:t>Ready Schools </a:t>
            </a:r>
            <a:r>
              <a:rPr lang="en-US" sz="2200" dirty="0"/>
              <a:t>Initiative</a:t>
            </a:r>
          </a:p>
          <a:p>
            <a:pPr marL="981075" lvl="2" indent="-292100" eaLnBrk="1" hangingPunct="1"/>
            <a:r>
              <a:rPr lang="en-US" sz="2200" dirty="0"/>
              <a:t>Foundation for K Teacher Leader Initiative </a:t>
            </a:r>
          </a:p>
          <a:p>
            <a:endParaRPr lang="en-US" dirty="0"/>
          </a:p>
        </p:txBody>
      </p:sp>
    </p:spTree>
    <p:extLst>
      <p:ext uri="{BB962C8B-B14F-4D97-AF65-F5344CB8AC3E}">
        <p14:creationId xmlns:p14="http://schemas.microsoft.com/office/powerpoint/2010/main" val="19660927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Successes</a:t>
            </a:r>
          </a:p>
        </p:txBody>
      </p:sp>
      <p:sp>
        <p:nvSpPr>
          <p:cNvPr id="3" name="Content Placeholder 2"/>
          <p:cNvSpPr>
            <a:spLocks noGrp="1"/>
          </p:cNvSpPr>
          <p:nvPr>
            <p:ph idx="1"/>
          </p:nvPr>
        </p:nvSpPr>
        <p:spPr/>
        <p:txBody>
          <a:bodyPr>
            <a:normAutofit fontScale="85000" lnSpcReduction="20000"/>
          </a:bodyPr>
          <a:lstStyle/>
          <a:p>
            <a:r>
              <a:rPr lang="en-US" b="1" dirty="0"/>
              <a:t>Teacher Accomplishments</a:t>
            </a:r>
          </a:p>
          <a:p>
            <a:pPr lvl="1" eaLnBrk="1" hangingPunct="1">
              <a:lnSpc>
                <a:spcPct val="90000"/>
              </a:lnSpc>
            </a:pPr>
            <a:r>
              <a:rPr lang="en-US" b="1" dirty="0"/>
              <a:t>Presentations</a:t>
            </a:r>
          </a:p>
          <a:p>
            <a:pPr lvl="2" eaLnBrk="1" hangingPunct="1">
              <a:lnSpc>
                <a:spcPct val="90000"/>
              </a:lnSpc>
            </a:pPr>
            <a:r>
              <a:rPr lang="en-US" dirty="0"/>
              <a:t>State &amp; Local district workshop presenter</a:t>
            </a:r>
          </a:p>
          <a:p>
            <a:pPr lvl="2" eaLnBrk="1" hangingPunct="1">
              <a:lnSpc>
                <a:spcPct val="90000"/>
              </a:lnSpc>
            </a:pPr>
            <a:r>
              <a:rPr lang="en-US" dirty="0"/>
              <a:t>National conference presenter</a:t>
            </a:r>
          </a:p>
          <a:p>
            <a:pPr lvl="1" eaLnBrk="1" hangingPunct="1">
              <a:lnSpc>
                <a:spcPct val="90000"/>
              </a:lnSpc>
            </a:pPr>
            <a:r>
              <a:rPr lang="en-US" b="1" dirty="0"/>
              <a:t>Leadership</a:t>
            </a:r>
          </a:p>
          <a:p>
            <a:pPr lvl="2" eaLnBrk="1" hangingPunct="1">
              <a:lnSpc>
                <a:spcPct val="90000"/>
              </a:lnSpc>
            </a:pPr>
            <a:r>
              <a:rPr lang="en-US" dirty="0" err="1"/>
              <a:t>NCaeyc</a:t>
            </a:r>
            <a:r>
              <a:rPr lang="en-US" dirty="0"/>
              <a:t> </a:t>
            </a:r>
          </a:p>
          <a:p>
            <a:pPr lvl="3" eaLnBrk="1" hangingPunct="1">
              <a:lnSpc>
                <a:spcPct val="90000"/>
              </a:lnSpc>
            </a:pPr>
            <a:r>
              <a:rPr lang="en-US" dirty="0"/>
              <a:t>board members</a:t>
            </a:r>
          </a:p>
          <a:p>
            <a:pPr lvl="3" eaLnBrk="1" hangingPunct="1">
              <a:lnSpc>
                <a:spcPct val="90000"/>
              </a:lnSpc>
            </a:pPr>
            <a:r>
              <a:rPr lang="en-US" dirty="0"/>
              <a:t>local affiliate members</a:t>
            </a:r>
          </a:p>
          <a:p>
            <a:pPr lvl="3" eaLnBrk="1" hangingPunct="1">
              <a:lnSpc>
                <a:spcPct val="90000"/>
              </a:lnSpc>
            </a:pPr>
            <a:r>
              <a:rPr lang="en-US" dirty="0"/>
              <a:t>POK Day</a:t>
            </a:r>
          </a:p>
          <a:p>
            <a:pPr lvl="2" eaLnBrk="1" hangingPunct="1">
              <a:lnSpc>
                <a:spcPct val="90000"/>
              </a:lnSpc>
            </a:pPr>
            <a:r>
              <a:rPr lang="en-US" dirty="0"/>
              <a:t>Participation in state-level committees</a:t>
            </a:r>
          </a:p>
          <a:p>
            <a:pPr lvl="2" eaLnBrk="1" hangingPunct="1">
              <a:lnSpc>
                <a:spcPct val="90000"/>
              </a:lnSpc>
            </a:pPr>
            <a:r>
              <a:rPr lang="en-US" i="1" dirty="0"/>
              <a:t>NC Ready Schools </a:t>
            </a:r>
            <a:r>
              <a:rPr lang="en-US" dirty="0"/>
              <a:t>Team member</a:t>
            </a:r>
          </a:p>
          <a:p>
            <a:pPr lvl="2" eaLnBrk="1" hangingPunct="1">
              <a:lnSpc>
                <a:spcPct val="90000"/>
              </a:lnSpc>
            </a:pPr>
            <a:r>
              <a:rPr lang="en-US" dirty="0"/>
              <a:t>Mentor</a:t>
            </a:r>
          </a:p>
          <a:p>
            <a:pPr lvl="2" eaLnBrk="1" hangingPunct="1">
              <a:lnSpc>
                <a:spcPct val="90000"/>
              </a:lnSpc>
            </a:pPr>
            <a:r>
              <a:rPr lang="en-US" dirty="0"/>
              <a:t>Cooperating Teacher</a:t>
            </a:r>
          </a:p>
          <a:p>
            <a:pPr lvl="2" eaLnBrk="1" hangingPunct="1">
              <a:lnSpc>
                <a:spcPct val="90000"/>
              </a:lnSpc>
            </a:pPr>
            <a:r>
              <a:rPr lang="en-US" dirty="0"/>
              <a:t>Book study &amp; PLC leader</a:t>
            </a:r>
          </a:p>
          <a:p>
            <a:pPr lvl="2" eaLnBrk="1" hangingPunct="1">
              <a:lnSpc>
                <a:spcPct val="90000"/>
              </a:lnSpc>
            </a:pPr>
            <a:r>
              <a:rPr lang="en-US" dirty="0"/>
              <a:t>Participation in State Level Committees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Successes</a:t>
            </a:r>
          </a:p>
        </p:txBody>
      </p:sp>
      <p:sp>
        <p:nvSpPr>
          <p:cNvPr id="3" name="Content Placeholder 2"/>
          <p:cNvSpPr>
            <a:spLocks noGrp="1"/>
          </p:cNvSpPr>
          <p:nvPr>
            <p:ph idx="1"/>
          </p:nvPr>
        </p:nvSpPr>
        <p:spPr/>
        <p:txBody>
          <a:bodyPr>
            <a:normAutofit lnSpcReduction="10000"/>
          </a:bodyPr>
          <a:lstStyle/>
          <a:p>
            <a:r>
              <a:rPr lang="en-US" b="1" dirty="0"/>
              <a:t>Teacher Accomplishments</a:t>
            </a:r>
          </a:p>
          <a:p>
            <a:pPr lvl="1" eaLnBrk="1" hangingPunct="1">
              <a:lnSpc>
                <a:spcPct val="90000"/>
              </a:lnSpc>
            </a:pPr>
            <a:r>
              <a:rPr lang="en-US" dirty="0"/>
              <a:t>State Publications</a:t>
            </a:r>
          </a:p>
          <a:p>
            <a:pPr lvl="1" eaLnBrk="1" hangingPunct="1">
              <a:lnSpc>
                <a:spcPct val="90000"/>
              </a:lnSpc>
            </a:pPr>
            <a:r>
              <a:rPr lang="en-US" dirty="0"/>
              <a:t>Honors &amp; Awards</a:t>
            </a:r>
          </a:p>
          <a:p>
            <a:pPr lvl="2" eaLnBrk="1" hangingPunct="1">
              <a:lnSpc>
                <a:spcPct val="90000"/>
              </a:lnSpc>
            </a:pPr>
            <a:r>
              <a:rPr lang="en-US" dirty="0"/>
              <a:t>Grant awards</a:t>
            </a:r>
          </a:p>
          <a:p>
            <a:pPr lvl="2" eaLnBrk="1" hangingPunct="1">
              <a:lnSpc>
                <a:spcPct val="90000"/>
              </a:lnSpc>
            </a:pPr>
            <a:r>
              <a:rPr lang="en-US" dirty="0"/>
              <a:t>Teacher of the Year</a:t>
            </a:r>
          </a:p>
          <a:p>
            <a:pPr lvl="2" eaLnBrk="1" hangingPunct="1">
              <a:lnSpc>
                <a:spcPct val="90000"/>
              </a:lnSpc>
            </a:pPr>
            <a:r>
              <a:rPr lang="en-US" dirty="0"/>
              <a:t>National Board Certification</a:t>
            </a:r>
          </a:p>
          <a:p>
            <a:pPr lvl="2" eaLnBrk="1" hangingPunct="1">
              <a:lnSpc>
                <a:spcPct val="90000"/>
              </a:lnSpc>
            </a:pPr>
            <a:r>
              <a:rPr lang="en-US" dirty="0"/>
              <a:t>Newspaper &amp; Magazine Features</a:t>
            </a:r>
          </a:p>
          <a:p>
            <a:pPr lvl="1" eaLnBrk="1" hangingPunct="1">
              <a:lnSpc>
                <a:spcPct val="90000"/>
              </a:lnSpc>
            </a:pPr>
            <a:r>
              <a:rPr lang="en-US" dirty="0"/>
              <a:t>Certification/Degrees</a:t>
            </a:r>
          </a:p>
          <a:p>
            <a:pPr lvl="2" eaLnBrk="1" hangingPunct="1">
              <a:lnSpc>
                <a:spcPct val="90000"/>
              </a:lnSpc>
            </a:pPr>
            <a:r>
              <a:rPr lang="en-US" dirty="0"/>
              <a:t>National Board Certification</a:t>
            </a:r>
          </a:p>
          <a:p>
            <a:pPr lvl="2" eaLnBrk="1" hangingPunct="1">
              <a:lnSpc>
                <a:spcPct val="90000"/>
              </a:lnSpc>
            </a:pPr>
            <a:r>
              <a:rPr lang="en-US" dirty="0"/>
              <a:t>Master’s Degree</a:t>
            </a:r>
          </a:p>
          <a:p>
            <a:pPr lvl="2" eaLnBrk="1" hangingPunct="1">
              <a:lnSpc>
                <a:spcPct val="90000"/>
              </a:lnSpc>
            </a:pPr>
            <a:r>
              <a:rPr lang="en-US" dirty="0"/>
              <a:t>Administrator Certification</a:t>
            </a:r>
            <a:endParaRPr lang="en-US" b="1" dirty="0"/>
          </a:p>
          <a:p>
            <a:endParaRPr lang="en-US" b="1" dirty="0"/>
          </a:p>
          <a:p>
            <a:pPr lvl="1"/>
            <a:endParaRPr lang="en-US" b="1"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bwMode="auto"/>
        <p:txBody>
          <a:bodyPr/>
          <a:lstStyle/>
          <a:p>
            <a:pPr eaLnBrk="1" hangingPunct="1"/>
            <a:r>
              <a:rPr lang="en-US"/>
              <a:t>Successes</a:t>
            </a:r>
          </a:p>
        </p:txBody>
      </p:sp>
      <p:sp>
        <p:nvSpPr>
          <p:cNvPr id="88067" name="Content Placeholder 2"/>
          <p:cNvSpPr>
            <a:spLocks noGrp="1"/>
          </p:cNvSpPr>
          <p:nvPr>
            <p:ph idx="1"/>
          </p:nvPr>
        </p:nvSpPr>
        <p:spPr/>
        <p:txBody>
          <a:bodyPr/>
          <a:lstStyle/>
          <a:p>
            <a:pPr eaLnBrk="1" hangingPunct="1"/>
            <a:r>
              <a:rPr lang="en-US" dirty="0"/>
              <a:t>Life-Changing Experience:  </a:t>
            </a:r>
          </a:p>
          <a:p>
            <a:pPr lvl="1" eaLnBrk="1" hangingPunct="1"/>
            <a:r>
              <a:rPr lang="en-US" i="1" dirty="0"/>
              <a:t>In their words…</a:t>
            </a:r>
            <a:endParaRPr lang="en-US" dirty="0"/>
          </a:p>
          <a:p>
            <a:pPr lvl="1" eaLnBrk="1" hangingPunct="1">
              <a:buNone/>
            </a:pPr>
            <a:endParaRPr lang="en-US" dirty="0"/>
          </a:p>
        </p:txBody>
      </p:sp>
      <p:pic>
        <p:nvPicPr>
          <p:cNvPr id="5" name="Picture 4" descr="Power of K 1"/>
          <p:cNvPicPr>
            <a:picLocks noChangeAspect="1" noChangeArrowheads="1"/>
          </p:cNvPicPr>
          <p:nvPr/>
        </p:nvPicPr>
        <p:blipFill>
          <a:blip r:embed="rId2"/>
          <a:srcRect/>
          <a:stretch>
            <a:fillRect/>
          </a:stretch>
        </p:blipFill>
        <p:spPr bwMode="auto">
          <a:xfrm>
            <a:off x="2743200" y="3429000"/>
            <a:ext cx="5739683" cy="2234921"/>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Yolanda Sawyer, POK Teacher</a:t>
            </a:r>
          </a:p>
        </p:txBody>
      </p:sp>
      <p:pic>
        <p:nvPicPr>
          <p:cNvPr id="4" name="naeyc-conf-yas-web.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659063" y="2133600"/>
            <a:ext cx="5322887" cy="3992563"/>
          </a:xfrm>
        </p:spPr>
      </p:pic>
    </p:spTree>
    <p:extLst>
      <p:ext uri="{BB962C8B-B14F-4D97-AF65-F5344CB8AC3E}">
        <p14:creationId xmlns:p14="http://schemas.microsoft.com/office/powerpoint/2010/main" val="2366686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r>
              <a:rPr lang="en-US" dirty="0"/>
              <a:t>POK Phase II</a:t>
            </a:r>
          </a:p>
          <a:p>
            <a:pPr lvl="1"/>
            <a:r>
              <a:rPr lang="en-US" dirty="0"/>
              <a:t>Strategic Planning</a:t>
            </a:r>
          </a:p>
          <a:p>
            <a:pPr lvl="1"/>
            <a:r>
              <a:rPr lang="en-US" dirty="0"/>
              <a:t>Demonstration Classrooms</a:t>
            </a:r>
          </a:p>
          <a:p>
            <a:pPr lvl="1"/>
            <a:r>
              <a:rPr lang="en-US" dirty="0"/>
              <a:t>Continued connections</a:t>
            </a:r>
          </a:p>
          <a:p>
            <a:pPr lvl="2"/>
            <a:r>
              <a:rPr lang="en-US" dirty="0" err="1"/>
              <a:t>FirstSchool</a:t>
            </a:r>
            <a:endParaRPr lang="en-US" dirty="0"/>
          </a:p>
          <a:p>
            <a:pPr lvl="2"/>
            <a:r>
              <a:rPr lang="en-US" dirty="0" err="1"/>
              <a:t>NCaeyc</a:t>
            </a:r>
            <a:endParaRPr lang="en-US" dirty="0"/>
          </a:p>
          <a:p>
            <a:pPr lvl="1"/>
            <a:r>
              <a:rPr lang="en-US" dirty="0"/>
              <a:t>Regional Group Networks</a:t>
            </a:r>
          </a:p>
          <a:p>
            <a:r>
              <a:rPr lang="en-US" dirty="0"/>
              <a:t>POK Phase III</a:t>
            </a:r>
          </a:p>
          <a:p>
            <a:pPr lvl="1"/>
            <a:r>
              <a:rPr lang="en-US" dirty="0"/>
              <a:t>New Co-</a:t>
            </a:r>
            <a:r>
              <a:rPr lang="en-US" dirty="0" err="1"/>
              <a:t>hort</a:t>
            </a:r>
            <a:r>
              <a:rPr lang="en-US" dirty="0"/>
              <a:t> of teachers</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6" name="Picture 2" descr="Power of K 10"/>
          <p:cNvPicPr>
            <a:picLocks noGrp="1" noChangeAspect="1" noChangeArrowheads="1"/>
          </p:cNvPicPr>
          <p:nvPr>
            <p:ph idx="1"/>
          </p:nvPr>
        </p:nvPicPr>
        <p:blipFill>
          <a:blip r:embed="rId2"/>
          <a:srcRect/>
          <a:stretch>
            <a:fillRect/>
          </a:stretch>
        </p:blipFill>
        <p:spPr>
          <a:xfrm>
            <a:off x="2227649" y="2377500"/>
            <a:ext cx="6184127" cy="3504762"/>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p:txBody>
          <a:bodyPr/>
          <a:lstStyle/>
          <a:p>
            <a:pPr eaLnBrk="1" hangingPunct="1"/>
            <a:r>
              <a:rPr lang="en-US" dirty="0"/>
              <a:t>Thank You!</a:t>
            </a:r>
          </a:p>
        </p:txBody>
      </p:sp>
      <p:sp>
        <p:nvSpPr>
          <p:cNvPr id="34819" name="Rectangle 3"/>
          <p:cNvSpPr>
            <a:spLocks noGrp="1" noChangeArrowheads="1"/>
          </p:cNvSpPr>
          <p:nvPr>
            <p:ph idx="1"/>
          </p:nvPr>
        </p:nvSpPr>
        <p:spPr>
          <a:xfrm>
            <a:off x="914400" y="1905000"/>
            <a:ext cx="8001000" cy="3352800"/>
          </a:xfrm>
        </p:spPr>
        <p:txBody>
          <a:bodyPr/>
          <a:lstStyle/>
          <a:p>
            <a:pPr eaLnBrk="1" hangingPunct="1">
              <a:lnSpc>
                <a:spcPct val="80000"/>
              </a:lnSpc>
            </a:pPr>
            <a:r>
              <a:rPr lang="en-US" dirty="0"/>
              <a:t>POK Think Tank</a:t>
            </a:r>
          </a:p>
          <a:p>
            <a:pPr lvl="1" eaLnBrk="1" hangingPunct="1">
              <a:lnSpc>
                <a:spcPct val="80000"/>
              </a:lnSpc>
            </a:pPr>
            <a:r>
              <a:rPr lang="en-US" sz="2000" dirty="0"/>
              <a:t>Sharon Ritchie, FPG Senior Scientist </a:t>
            </a:r>
          </a:p>
          <a:p>
            <a:pPr lvl="1" eaLnBrk="1" hangingPunct="1">
              <a:lnSpc>
                <a:spcPct val="80000"/>
              </a:lnSpc>
            </a:pPr>
            <a:r>
              <a:rPr lang="en-US" sz="2000" dirty="0"/>
              <a:t>Sherry Willis, Elementary principal</a:t>
            </a:r>
          </a:p>
          <a:p>
            <a:pPr lvl="1" eaLnBrk="1" hangingPunct="1">
              <a:lnSpc>
                <a:spcPct val="80000"/>
              </a:lnSpc>
            </a:pPr>
            <a:r>
              <a:rPr lang="en-US" sz="2000" dirty="0"/>
              <a:t>Dan Tetreault, DPI consultant</a:t>
            </a:r>
          </a:p>
          <a:p>
            <a:pPr lvl="1" eaLnBrk="1" hangingPunct="1">
              <a:lnSpc>
                <a:spcPct val="80000"/>
              </a:lnSpc>
            </a:pPr>
            <a:r>
              <a:rPr lang="en-US" sz="2000" dirty="0"/>
              <a:t>Kathy Miller, K teacher</a:t>
            </a:r>
          </a:p>
          <a:p>
            <a:pPr lvl="1" eaLnBrk="1" hangingPunct="1">
              <a:lnSpc>
                <a:spcPct val="80000"/>
              </a:lnSpc>
            </a:pPr>
            <a:r>
              <a:rPr lang="en-US" sz="2000" dirty="0"/>
              <a:t>Marylee Sease, K teacher</a:t>
            </a:r>
          </a:p>
          <a:p>
            <a:pPr lvl="1" eaLnBrk="1" hangingPunct="1">
              <a:lnSpc>
                <a:spcPct val="80000"/>
              </a:lnSpc>
            </a:pPr>
            <a:r>
              <a:rPr lang="en-US" sz="2000" dirty="0"/>
              <a:t>Emilie MacDonald, K teacher</a:t>
            </a:r>
          </a:p>
          <a:p>
            <a:pPr lvl="1" eaLnBrk="1" hangingPunct="1">
              <a:lnSpc>
                <a:spcPct val="80000"/>
              </a:lnSpc>
            </a:pPr>
            <a:r>
              <a:rPr lang="en-US" sz="2000" dirty="0"/>
              <a:t>Susan Choplin, K teacher</a:t>
            </a:r>
          </a:p>
          <a:p>
            <a:pPr lvl="1" eaLnBrk="1" hangingPunct="1">
              <a:lnSpc>
                <a:spcPct val="80000"/>
              </a:lnSpc>
            </a:pPr>
            <a:endParaRPr lang="en-US" sz="2000" dirty="0"/>
          </a:p>
          <a:p>
            <a:pPr eaLnBrk="1" hangingPunct="1">
              <a:lnSpc>
                <a:spcPct val="80000"/>
              </a:lnSpc>
            </a:pPr>
            <a:r>
              <a:rPr lang="en-US" dirty="0"/>
              <a:t>BK Consortium</a:t>
            </a:r>
          </a:p>
          <a:p>
            <a:pPr eaLnBrk="1" hangingPunct="1">
              <a:lnSpc>
                <a:spcPct val="80000"/>
              </a:lnSpc>
            </a:pPr>
            <a:r>
              <a:rPr lang="en-US" dirty="0" err="1"/>
              <a:t>Jeane</a:t>
            </a:r>
            <a:r>
              <a:rPr lang="en-US" dirty="0"/>
              <a:t> Joyner, Meredith College</a:t>
            </a:r>
          </a:p>
          <a:p>
            <a:pPr eaLnBrk="1" hangingPunct="1">
              <a:lnSpc>
                <a:spcPct val="80000"/>
              </a:lnSpc>
            </a:pPr>
            <a:r>
              <a:rPr lang="en-US" dirty="0"/>
              <a:t>NC Department of Public Instruction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bwMode="auto"/>
        <p:txBody>
          <a:bodyPr/>
          <a:lstStyle/>
          <a:p>
            <a:pPr eaLnBrk="1" hangingPunct="1"/>
            <a:r>
              <a:rPr lang="en-US" dirty="0"/>
              <a:t>Position Paper</a:t>
            </a:r>
          </a:p>
        </p:txBody>
      </p:sp>
      <p:sp>
        <p:nvSpPr>
          <p:cNvPr id="30723" name="Content Placeholder 2"/>
          <p:cNvSpPr>
            <a:spLocks noGrp="1"/>
          </p:cNvSpPr>
          <p:nvPr>
            <p:ph idx="1"/>
          </p:nvPr>
        </p:nvSpPr>
        <p:spPr/>
        <p:txBody>
          <a:bodyPr/>
          <a:lstStyle/>
          <a:p>
            <a:pPr marL="533400" indent="-533400" eaLnBrk="1" hangingPunct="1">
              <a:lnSpc>
                <a:spcPct val="70000"/>
              </a:lnSpc>
              <a:buFont typeface="Times" charset="0"/>
              <a:buAutoNum type="arabicPeriod"/>
            </a:pPr>
            <a:r>
              <a:rPr lang="en-US" sz="2000" dirty="0"/>
              <a:t>The Mandate</a:t>
            </a:r>
          </a:p>
          <a:p>
            <a:pPr marL="533400" indent="-533400" eaLnBrk="1" hangingPunct="1">
              <a:lnSpc>
                <a:spcPct val="70000"/>
              </a:lnSpc>
              <a:buFont typeface="Times" charset="0"/>
              <a:buAutoNum type="arabicPeriod"/>
            </a:pPr>
            <a:r>
              <a:rPr lang="en-US" sz="2000" dirty="0"/>
              <a:t>The Power of K</a:t>
            </a:r>
          </a:p>
          <a:p>
            <a:pPr marL="533400" indent="-533400" eaLnBrk="1" hangingPunct="1">
              <a:lnSpc>
                <a:spcPct val="70000"/>
              </a:lnSpc>
              <a:buFont typeface="Times" charset="0"/>
              <a:buAutoNum type="arabicPeriod"/>
            </a:pPr>
            <a:r>
              <a:rPr lang="en-US" sz="2000" dirty="0"/>
              <a:t>Kindergarten Today</a:t>
            </a:r>
          </a:p>
          <a:p>
            <a:pPr marL="533400" indent="-533400" eaLnBrk="1" hangingPunct="1">
              <a:lnSpc>
                <a:spcPct val="70000"/>
              </a:lnSpc>
              <a:buFont typeface="Times" charset="0"/>
              <a:buAutoNum type="arabicPeriod"/>
            </a:pPr>
            <a:r>
              <a:rPr lang="en-US" sz="2000" dirty="0"/>
              <a:t>Kindergarten Children Today</a:t>
            </a:r>
          </a:p>
          <a:p>
            <a:pPr marL="533400" indent="-533400" eaLnBrk="1" hangingPunct="1">
              <a:lnSpc>
                <a:spcPct val="70000"/>
              </a:lnSpc>
              <a:buFont typeface="Times" charset="0"/>
              <a:buAutoNum type="arabicPeriod"/>
            </a:pPr>
            <a:r>
              <a:rPr lang="en-US" sz="2000" dirty="0"/>
              <a:t>Kindergarten Programs of the 21st Century:</a:t>
            </a:r>
          </a:p>
          <a:p>
            <a:pPr lvl="1" eaLnBrk="1" hangingPunct="1">
              <a:lnSpc>
                <a:spcPct val="70000"/>
              </a:lnSpc>
              <a:buNone/>
            </a:pPr>
            <a:r>
              <a:rPr lang="en-US" sz="1700" dirty="0"/>
              <a:t>          Intentional Teaching and Learning (p. 2-3)</a:t>
            </a:r>
          </a:p>
          <a:p>
            <a:pPr marL="533400" indent="-533400" eaLnBrk="1" hangingPunct="1">
              <a:lnSpc>
                <a:spcPct val="70000"/>
              </a:lnSpc>
              <a:buFont typeface="Times" charset="0"/>
              <a:buAutoNum type="arabicPeriod"/>
            </a:pPr>
            <a:r>
              <a:rPr lang="en-US" sz="2000" dirty="0"/>
              <a:t>Kindergarten Programs of the 21st Century:</a:t>
            </a:r>
          </a:p>
          <a:p>
            <a:pPr lvl="1" eaLnBrk="1" hangingPunct="1">
              <a:lnSpc>
                <a:spcPct val="70000"/>
              </a:lnSpc>
              <a:buNone/>
            </a:pPr>
            <a:r>
              <a:rPr lang="en-US" sz="1700" dirty="0"/>
              <a:t>          The Debate Around Play (p. 3-4)</a:t>
            </a:r>
          </a:p>
          <a:p>
            <a:pPr marL="533400" indent="-533400" eaLnBrk="1" hangingPunct="1">
              <a:lnSpc>
                <a:spcPct val="70000"/>
              </a:lnSpc>
              <a:buFont typeface="Times" charset="0"/>
              <a:buAutoNum type="arabicPeriod"/>
            </a:pPr>
            <a:r>
              <a:rPr lang="en-US" sz="2000" dirty="0"/>
              <a:t>North Carolina’s Charge</a:t>
            </a:r>
          </a:p>
          <a:p>
            <a:pPr marL="533400" indent="-533400" eaLnBrk="1" hangingPunct="1">
              <a:lnSpc>
                <a:spcPct val="80000"/>
              </a:lnSpc>
            </a:pP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Kindergarten Teacher Leader Initiative</a:t>
            </a:r>
          </a:p>
        </p:txBody>
      </p:sp>
      <p:sp>
        <p:nvSpPr>
          <p:cNvPr id="6" name="Content Placeholder 5"/>
          <p:cNvSpPr>
            <a:spLocks noGrp="1"/>
          </p:cNvSpPr>
          <p:nvPr>
            <p:ph idx="1"/>
          </p:nvPr>
        </p:nvSpPr>
        <p:spPr/>
        <p:txBody>
          <a:bodyPr/>
          <a:lstStyle/>
          <a:p>
            <a:endParaRPr lang="en-US" dirty="0"/>
          </a:p>
        </p:txBody>
      </p:sp>
      <p:pic>
        <p:nvPicPr>
          <p:cNvPr id="7" name="Picture 4" descr="Power of K 1"/>
          <p:cNvPicPr>
            <a:picLocks noChangeAspect="1" noChangeArrowheads="1"/>
          </p:cNvPicPr>
          <p:nvPr/>
        </p:nvPicPr>
        <p:blipFill>
          <a:blip r:embed="rId2"/>
          <a:srcRect/>
          <a:stretch>
            <a:fillRect/>
          </a:stretch>
        </p:blipFill>
        <p:spPr bwMode="auto">
          <a:xfrm>
            <a:off x="2449871" y="3012421"/>
            <a:ext cx="5739683" cy="2234921"/>
          </a:xfrm>
          <a:prstGeom prst="rect">
            <a:avLst/>
          </a:prstGeom>
          <a:noFill/>
          <a:ln w="9525">
            <a:noFill/>
            <a:miter lim="800000"/>
            <a:headEnd/>
            <a:tailEnd/>
          </a:ln>
        </p:spPr>
      </p:pic>
    </p:spTree>
    <p:extLst>
      <p:ext uri="{BB962C8B-B14F-4D97-AF65-F5344CB8AC3E}">
        <p14:creationId xmlns:p14="http://schemas.microsoft.com/office/powerpoint/2010/main" val="981079445"/>
      </p:ext>
    </p:extLst>
  </p:cSld>
  <p:clrMapOvr>
    <a:masterClrMapping/>
  </p:clrMapOvr>
</p:sld>
</file>

<file path=ppt/theme/theme1.xml><?xml version="1.0" encoding="utf-8"?>
<a:theme xmlns:a="http://schemas.openxmlformats.org/drawingml/2006/main" name="Spectrum">
  <a:themeElements>
    <a:clrScheme name="Spectrum">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Spectrum">
      <a:majorFont>
        <a:latin typeface="Corbel"/>
        <a:ea typeface=""/>
        <a:cs typeface=""/>
        <a:font script="Jpan" typeface="ＭＳ ゴシック"/>
      </a:majorFont>
      <a:minorFont>
        <a:latin typeface="Calibri"/>
        <a:ea typeface=""/>
        <a:cs typeface=""/>
        <a:font script="Jpan" typeface="ＭＳ ゴシック"/>
      </a:minorFont>
    </a:fontScheme>
    <a:fmtScheme name="Spectrum">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954</TotalTime>
  <Words>2982</Words>
  <Application>Microsoft Office PowerPoint</Application>
  <PresentationFormat>On-screen Show (4:3)</PresentationFormat>
  <Paragraphs>671</Paragraphs>
  <Slides>76</Slides>
  <Notes>13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4" baseType="lpstr">
      <vt:lpstr>Arial</vt:lpstr>
      <vt:lpstr>ArialMT</vt:lpstr>
      <vt:lpstr>Calibri</vt:lpstr>
      <vt:lpstr>Corbel</vt:lpstr>
      <vt:lpstr>Times</vt:lpstr>
      <vt:lpstr>Wingdings</vt:lpstr>
      <vt:lpstr>Spectrum</vt:lpstr>
      <vt:lpstr>Acrobat Document</vt:lpstr>
      <vt:lpstr>The Power of K NC Kindergarten Teacher Leader Initiative </vt:lpstr>
      <vt:lpstr>Agenda</vt:lpstr>
      <vt:lpstr>Why K?</vt:lpstr>
      <vt:lpstr>Structure &amp; Timeline</vt:lpstr>
      <vt:lpstr>Purpose &amp; Goals</vt:lpstr>
      <vt:lpstr>Power of K Position Paper</vt:lpstr>
      <vt:lpstr>Intended Outcomes</vt:lpstr>
      <vt:lpstr>Position Paper</vt:lpstr>
      <vt:lpstr>Kindergarten Teacher Leader Initiative</vt:lpstr>
      <vt:lpstr>Intended Outcomes</vt:lpstr>
      <vt:lpstr>Research Says:</vt:lpstr>
      <vt:lpstr>Teacher Leadership</vt:lpstr>
      <vt:lpstr>Teacher Leader Initiative </vt:lpstr>
      <vt:lpstr>Format</vt:lpstr>
      <vt:lpstr>Planning Year</vt:lpstr>
      <vt:lpstr>Teacher Leader Initiative </vt:lpstr>
      <vt:lpstr>Application</vt:lpstr>
      <vt:lpstr>District &amp; Principal Commitment</vt:lpstr>
      <vt:lpstr>Teacher Commitment</vt:lpstr>
      <vt:lpstr>DPI Project Commitment</vt:lpstr>
      <vt:lpstr>Teacher Leader Initiative </vt:lpstr>
      <vt:lpstr>Teacher Leader Initiative</vt:lpstr>
      <vt:lpstr>NC State Board of Ed Regions</vt:lpstr>
      <vt:lpstr>Regional Groups</vt:lpstr>
      <vt:lpstr>Regional Groups</vt:lpstr>
      <vt:lpstr>Timeline</vt:lpstr>
      <vt:lpstr>Year 1, 2, &amp; 3</vt:lpstr>
      <vt:lpstr>Essential Components</vt:lpstr>
      <vt:lpstr>Components</vt:lpstr>
      <vt:lpstr>Components</vt:lpstr>
      <vt:lpstr>Components</vt:lpstr>
      <vt:lpstr>Components</vt:lpstr>
      <vt:lpstr>Year One</vt:lpstr>
      <vt:lpstr>Year Two</vt:lpstr>
      <vt:lpstr>Year Three</vt:lpstr>
      <vt:lpstr>Strands</vt:lpstr>
      <vt:lpstr>Evaluation</vt:lpstr>
      <vt:lpstr>Evaluation</vt:lpstr>
      <vt:lpstr>Evaluation</vt:lpstr>
      <vt:lpstr>Evaluation</vt:lpstr>
      <vt:lpstr>Classroom Practices Data</vt:lpstr>
      <vt:lpstr>Classroom Practices Data</vt:lpstr>
      <vt:lpstr>Classroom Practices Data</vt:lpstr>
      <vt:lpstr>Classroom Practices Data</vt:lpstr>
      <vt:lpstr>POK &amp; Mathematics 2009</vt:lpstr>
      <vt:lpstr>POK &amp; Mathematics 2009</vt:lpstr>
      <vt:lpstr>POK &amp; Mathematics 2009</vt:lpstr>
      <vt:lpstr>POK Mathematics 2009</vt:lpstr>
      <vt:lpstr>Leadership Data</vt:lpstr>
      <vt:lpstr>Leadership Data</vt:lpstr>
      <vt:lpstr>Survey: KTL Thoughts</vt:lpstr>
      <vt:lpstr>Survey: KTL Thoughts</vt:lpstr>
      <vt:lpstr>Funding</vt:lpstr>
      <vt:lpstr>Funding</vt:lpstr>
      <vt:lpstr>Funding</vt:lpstr>
      <vt:lpstr>Funding</vt:lpstr>
      <vt:lpstr>Things to Consider</vt:lpstr>
      <vt:lpstr>Things to Consider</vt:lpstr>
      <vt:lpstr>Things to Consider</vt:lpstr>
      <vt:lpstr>Things to Consider</vt:lpstr>
      <vt:lpstr>Things to Consider</vt:lpstr>
      <vt:lpstr>Things to Consider</vt:lpstr>
      <vt:lpstr>Things to Consider</vt:lpstr>
      <vt:lpstr>Successes</vt:lpstr>
      <vt:lpstr>Successes</vt:lpstr>
      <vt:lpstr>PowerPoint Presentation</vt:lpstr>
      <vt:lpstr>Successes</vt:lpstr>
      <vt:lpstr>Successes</vt:lpstr>
      <vt:lpstr>Successes</vt:lpstr>
      <vt:lpstr>Successes</vt:lpstr>
      <vt:lpstr>Successes</vt:lpstr>
      <vt:lpstr>Successes</vt:lpstr>
      <vt:lpstr>Yolanda Sawyer, POK Teacher</vt:lpstr>
      <vt:lpstr>Next Steps</vt:lpstr>
      <vt:lpstr>Questions?</vt:lpstr>
      <vt:lpstr>Thank You!</vt:lpstr>
    </vt:vector>
  </TitlesOfParts>
  <Company>_x0008_ᖤ]狴退㋈뿿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Development Model</dc:title>
  <dc:creator>Dwight Pearson</dc:creator>
  <cp:lastModifiedBy>Eva Phillips</cp:lastModifiedBy>
  <cp:revision>70</cp:revision>
  <dcterms:created xsi:type="dcterms:W3CDTF">2011-06-02T19:18:57Z</dcterms:created>
  <dcterms:modified xsi:type="dcterms:W3CDTF">2019-02-08T16:09:50Z</dcterms:modified>
</cp:coreProperties>
</file>